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-758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9E7D-90FA-4495-830F-B8CEB6B82981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2FF80-262A-40A2-906D-5689A572BFE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72767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9E7D-90FA-4495-830F-B8CEB6B82981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2FF80-262A-40A2-906D-5689A572BF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6640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9E7D-90FA-4495-830F-B8CEB6B82981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2FF80-262A-40A2-906D-5689A572BF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6732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9E7D-90FA-4495-830F-B8CEB6B82981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2FF80-262A-40A2-906D-5689A572BF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996754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9E7D-90FA-4495-830F-B8CEB6B82981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2FF80-262A-40A2-906D-5689A572BF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0572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9E7D-90FA-4495-830F-B8CEB6B82981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2FF80-262A-40A2-906D-5689A572BF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805558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9E7D-90FA-4495-830F-B8CEB6B82981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2FF80-262A-40A2-906D-5689A572BF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2966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9E7D-90FA-4495-830F-B8CEB6B82981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2FF80-262A-40A2-906D-5689A572BF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6283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9E7D-90FA-4495-830F-B8CEB6B82981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2FF80-262A-40A2-906D-5689A572BF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0457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9E7D-90FA-4495-830F-B8CEB6B82981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2FF80-262A-40A2-906D-5689A572BF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641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9E7D-90FA-4495-830F-B8CEB6B82981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2FF80-262A-40A2-906D-5689A572BF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6554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9E7D-90FA-4495-830F-B8CEB6B82981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2FF80-262A-40A2-906D-5689A572BF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6628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9E7D-90FA-4495-830F-B8CEB6B82981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2FF80-262A-40A2-906D-5689A572BF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7505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9E7D-90FA-4495-830F-B8CEB6B82981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2FF80-262A-40A2-906D-5689A572BF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0953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9E7D-90FA-4495-830F-B8CEB6B82981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2FF80-262A-40A2-906D-5689A572BF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9219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9E7D-90FA-4495-830F-B8CEB6B82981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2FF80-262A-40A2-906D-5689A572BF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1387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9E7D-90FA-4495-830F-B8CEB6B82981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2FF80-262A-40A2-906D-5689A572BF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1560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E099E7D-90FA-4495-830F-B8CEB6B82981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D12FF80-262A-40A2-906D-5689A572BF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52420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33984143-8512-EA73-D5DB-67B3458ED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362" y="0"/>
            <a:ext cx="10887740" cy="3652285"/>
          </a:xfrm>
        </p:spPr>
        <p:txBody>
          <a:bodyPr>
            <a:normAutofit fontScale="9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МУНИЦИПАЛЬНОЕ АВТОНОМНОЕ ОБЩЕОБРАЗОВАТЕЛЬНОЕ УЧРЕЖДЕНИЕ </a:t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МУНИЦИПАЛЬНОГО ОБРАЗОВАНИЯ ГОРОД КРАСНОДАР </a:t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СРЕДНЯЯ ОБЩЕОБРАЗОВАТЕЛЬНАЯ ШКОЛА № 89</a:t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ИМЕНИ ГЕНЕРАЛ-МАЙОРА ПЕТРА ИВАНОВИЧА МЕТАЛЬНИКОВА</a:t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Транспорт. 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Виды транспорта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xmlns="" id="{2881DAEB-C810-413C-00CA-2FB4748FA7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03358" y="4588147"/>
            <a:ext cx="6400800" cy="1947333"/>
          </a:xfrm>
        </p:spPr>
        <p:txBody>
          <a:bodyPr>
            <a:normAutofit/>
          </a:bodyPr>
          <a:lstStyle/>
          <a:p>
            <a:pPr algn="r"/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</a:t>
            </a:r>
          </a:p>
          <a:p>
            <a:pPr algn="r"/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технологии  </a:t>
            </a:r>
          </a:p>
          <a:p>
            <a:pPr algn="r"/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Тищенко Т.А.</a:t>
            </a:r>
          </a:p>
        </p:txBody>
      </p:sp>
    </p:spTree>
    <p:extLst>
      <p:ext uri="{BB962C8B-B14F-4D97-AF65-F5344CB8AC3E}">
        <p14:creationId xmlns:p14="http://schemas.microsoft.com/office/powerpoint/2010/main" xmlns="" val="236795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F68AB7-FDE5-85E4-87D1-ADF71118A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5997" y="-1246963"/>
            <a:ext cx="3770831" cy="228160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FC224BE-D3BF-209F-9F33-4DA5DF61D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7375" y="1465521"/>
            <a:ext cx="8534400" cy="2468526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Технология:7 класс / А.Т. Тищенко, Н.В. Синица. – Москва: Просвещение, </a:t>
            </a:r>
            <a:r>
              <a:rPr lang="ru-RU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2022 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Фото взяты с сайта 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https://www.yandex.ru/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9564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0278DFA-5516-5E81-9339-71D58E64E911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06326" y="0"/>
            <a:ext cx="12298326" cy="694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2934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6A9580-035A-37C8-DEED-D13AA41E8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626" y="-159489"/>
            <a:ext cx="4081037" cy="114300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 -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47E3E47-CC9A-E4C0-1EAB-D60B226AC8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86069" y="1089000"/>
            <a:ext cx="6021388" cy="2048933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всех видов путей сообщения транспортных средств, технических устройств и сооружений на путях сообщения, обеспечивающих процесс перемещения людей и грузов различного назначения из одного места в другое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611413F-108D-4714-099A-FD62712A72A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10541" y="1481622"/>
            <a:ext cx="4715898" cy="473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1411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8435B2E1-34F6-DB68-EE0F-A93FBF186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8199" y="-555946"/>
            <a:ext cx="8722426" cy="1371600"/>
          </a:xfrm>
        </p:spPr>
        <p:txBody>
          <a:bodyPr>
            <a:normAutofit/>
          </a:bodyPr>
          <a:lstStyle/>
          <a:p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Виды транспорта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4E649362-F09F-65B0-6366-B286BB3CA3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2399710"/>
            <a:ext cx="5670380" cy="2091267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Воздушный: </a:t>
            </a:r>
          </a:p>
          <a:p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Самолеты, вертолёты, воздушные шары, дирижабли </a:t>
            </a:r>
          </a:p>
        </p:txBody>
      </p:sp>
      <p:pic>
        <p:nvPicPr>
          <p:cNvPr id="14" name="Объект 13">
            <a:extLst>
              <a:ext uri="{FF2B5EF4-FFF2-40B4-BE49-F238E27FC236}">
                <a16:creationId xmlns:a16="http://schemas.microsoft.com/office/drawing/2014/main" xmlns="" id="{72BEEE54-B7BB-2E81-1BAA-0AC7B1A635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69561" y="920773"/>
            <a:ext cx="5903712" cy="26974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C024061E-919D-0C1A-7DE1-EF9929ADB58E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72735" y="3743251"/>
            <a:ext cx="4572000" cy="304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3CA18AC-B416-7EB4-2E46-1F2174D30B4C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473376" y="3743251"/>
            <a:ext cx="4425408" cy="29613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F59F9BF6-4F29-2683-BEAA-DF4833561003}"/>
              </a:ext>
            </a:extLst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347285" y="422795"/>
            <a:ext cx="3541822" cy="22136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392568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10155B-E20E-0DC5-B4CC-5549B93B5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406" y="-324539"/>
            <a:ext cx="5291359" cy="1371600"/>
          </a:xfrm>
        </p:spPr>
        <p:txBody>
          <a:bodyPr>
            <a:normAutofit/>
          </a:bodyPr>
          <a:lstStyle/>
          <a:p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Виды транспорта</a:t>
            </a:r>
            <a:endParaRPr lang="ru-RU" sz="40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F9A2B771-BA4F-5BFB-BE46-DD3153745B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43933" y="361261"/>
            <a:ext cx="5291360" cy="3527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8C87CDB-684C-E5BD-119D-4E71DB1AEF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784" y="4048579"/>
            <a:ext cx="4759658" cy="2091267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Наземный</a:t>
            </a:r>
          </a:p>
          <a:p>
            <a:r>
              <a:rPr lang="ru-RU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рельсовый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железная дорога,</a:t>
            </a:r>
          </a:p>
          <a:p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трамвай…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7B87ED1-2C33-4905-C640-72E442216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9026" y="2851962"/>
            <a:ext cx="5606739" cy="3527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02104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A420C4-C89B-3F8E-EA4C-FD6F78848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2117" y="-725974"/>
            <a:ext cx="6170612" cy="1371600"/>
          </a:xfrm>
        </p:spPr>
        <p:txBody>
          <a:bodyPr>
            <a:normAutofit/>
          </a:bodyPr>
          <a:lstStyle/>
          <a:p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Виды транспорта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610803E-3AAF-E871-765E-C27433C9E3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33094" y="537162"/>
            <a:ext cx="7258906" cy="2091267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Наземный</a:t>
            </a:r>
          </a:p>
          <a:p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безрельсовый: 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автомобили, автобусы, троллейбусы, мотоциклы… </a:t>
            </a:r>
          </a:p>
          <a:p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64843A8-162F-BE19-6A12-4C4F5A580E35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681514" y="4229572"/>
            <a:ext cx="4572000" cy="2619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A4C9A2C1-E7B9-E240-CA89-BAE4F9BFE35E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9271" y="391249"/>
            <a:ext cx="4572000" cy="2962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56EA579-3D81-852F-429F-778275C106E2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2115" y="3710763"/>
            <a:ext cx="5410104" cy="3043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DFC9A692-153C-4099-C8B5-33166699CB06}"/>
              </a:ext>
            </a:extLst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620000" y="1517851"/>
            <a:ext cx="4572000" cy="2571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848758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1E975635-6EB4-FC75-D871-366AB93AD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24" y="-685800"/>
            <a:ext cx="5106988" cy="1371600"/>
          </a:xfrm>
        </p:spPr>
        <p:txBody>
          <a:bodyPr/>
          <a:lstStyle/>
          <a:p>
            <a:r>
              <a:rPr kumimoji="0" lang="ru-RU" sz="4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Виды транспорта</a:t>
            </a:r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E19BA6F5-72B6-27C2-4D13-AABA53EA3E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909" y="279512"/>
            <a:ext cx="4910931" cy="2762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1E761A72-9572-0C2E-8E4B-865904E4E2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24893" y="783634"/>
            <a:ext cx="6170612" cy="875045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Водный: суда, катера, </a:t>
            </a:r>
          </a:p>
          <a:p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лодки, яхты…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8AC90B2-733B-4469-DA96-5A5CE78C8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845" y="3857993"/>
            <a:ext cx="4812085" cy="2706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733E393-189B-CC00-AD23-620CF8DD5BD5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965373" y="1095745"/>
            <a:ext cx="3834809" cy="2556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BD3208E-A8D9-B209-5D8C-DD81B27027D8}"/>
              </a:ext>
            </a:extLst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743167" y="3969745"/>
            <a:ext cx="4139611" cy="2759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86383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AC750B-A3F1-A898-F353-A42EB27F6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-393700"/>
            <a:ext cx="6049926" cy="1371600"/>
          </a:xfrm>
        </p:spPr>
        <p:txBody>
          <a:bodyPr>
            <a:noAutofit/>
          </a:bodyPr>
          <a:lstStyle/>
          <a:p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Виды транспорта</a:t>
            </a:r>
            <a:endParaRPr lang="ru-RU" sz="4400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2F90B5D7-C981-C76A-C2ED-8C615D5F11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650" y="196517"/>
            <a:ext cx="4915912" cy="29188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E827D151-2900-5E2C-5054-43EA92E612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46788" y="1337733"/>
            <a:ext cx="3657600" cy="2091267"/>
          </a:xfrm>
        </p:spPr>
        <p:txBody>
          <a:bodyPr>
            <a:normAutofit/>
          </a:bodyPr>
          <a:lstStyle/>
          <a:p>
            <a:r>
              <a:rPr lang="ru-RU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Космический: 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космические корабли, орбитальные станции спутники…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0311996-CDFB-0321-AF9F-9E582D62C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9273" y="3429000"/>
            <a:ext cx="5116910" cy="28782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3C1F405-15E4-5721-847D-37C78AB11813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76888" y="3429000"/>
            <a:ext cx="4572000" cy="30194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572331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6206E1-2E1E-9595-F48D-B0D64388D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3241"/>
            <a:ext cx="5635623" cy="1371600"/>
          </a:xfrm>
        </p:spPr>
        <p:txBody>
          <a:bodyPr>
            <a:normAutofit/>
          </a:bodyPr>
          <a:lstStyle/>
          <a:p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Виды транспорта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26ACCA13-6A0A-094A-2BA2-EFDAF961D3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102" y="105957"/>
            <a:ext cx="5406656" cy="36044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3AF65164-3291-A7C8-A3D3-34EAAEFF7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9378" y="4767336"/>
            <a:ext cx="5233209" cy="1727423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Трубопроводный транспорт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745DADF-2F29-B2FC-DC5F-06476196336D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912587" y="3189767"/>
            <a:ext cx="5281059" cy="35207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188992141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284</TotalTime>
  <Words>133</Words>
  <Application>Microsoft Office PowerPoint</Application>
  <PresentationFormat>Произвольный</PresentationFormat>
  <Paragraphs>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Сектор</vt:lpstr>
      <vt:lpstr>МУНИЦИПАЛЬНОЕ АВТОНОМНОЕ ОБЩЕОБРАЗОВАТЕЛЬНОЕ УЧРЕЖДЕНИЕ  МУНИЦИПАЛЬНОГО ОБРАЗОВАНИЯ ГОРОД КРАСНОДАР  СРЕДНЯЯ ОБЩЕОБРАЗОВАТЕЛЬНАЯ ШКОЛА № 89 ИМЕНИ ГЕНЕРАЛ-МАЙОРА ПЕТРА ИВАНОВИЧА МЕТАЛЬНИКОВА    Транспорт.  Виды транспорта</vt:lpstr>
      <vt:lpstr>Слайд 2</vt:lpstr>
      <vt:lpstr>Транспорт -</vt:lpstr>
      <vt:lpstr>Виды транспорта</vt:lpstr>
      <vt:lpstr>Виды транспорта</vt:lpstr>
      <vt:lpstr>Виды транспорта</vt:lpstr>
      <vt:lpstr>Виды транспорта</vt:lpstr>
      <vt:lpstr>Виды транспорта</vt:lpstr>
      <vt:lpstr>Виды транспорта</vt:lpstr>
      <vt:lpstr>литература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ОБЩЕОБРАЗОВАТЕЛЬНОЕ УЧРЕЖДЕНИЕ  МУНИЦИПАЛЬНОГО ОБРАЗОВАНИЯ ГОРОД КРАСНОДАР  СРЕДНЯЯ ОБЩЕОБРАЗОВАТЕЛЬНАЯ ШКОЛА № 89 ИМЕНИ ГЕНЕРАЛ-МАЙОРА ПЕТРА ИВАНОВИЧА МЕТАЛЬНИКОВА    Транспорт.  Виды транспорта</dc:title>
  <dc:creator>afk nikita</dc:creator>
  <cp:lastModifiedBy>User</cp:lastModifiedBy>
  <cp:revision>8</cp:revision>
  <dcterms:created xsi:type="dcterms:W3CDTF">2023-10-22T13:30:01Z</dcterms:created>
  <dcterms:modified xsi:type="dcterms:W3CDTF">2023-10-23T05:17:55Z</dcterms:modified>
</cp:coreProperties>
</file>