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if-deti.ucoz.ru/photo/detskie_kartinki_iz_multfilmov/32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irregular verbs: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9416"/>
            <a:ext cx="7215238" cy="48463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Дист. курсы\129914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7286676" cy="490588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00166" y="2285992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shine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214810" y="4857760"/>
            <a:ext cx="949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swim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143504" y="2143116"/>
            <a:ext cx="1470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live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500430" y="3357562"/>
            <a:ext cx="987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grow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072066" y="3714752"/>
            <a:ext cx="53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go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714612" y="1857364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fly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857884" y="3857628"/>
            <a:ext cx="927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play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571868" y="2857496"/>
            <a:ext cx="938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wash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643042" y="42862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786710" y="6500834"/>
            <a:ext cx="285752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928794" y="4071942"/>
            <a:ext cx="950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blow</a:t>
            </a:r>
            <a:endParaRPr lang="ru-RU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50" dur="1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1" dur="1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1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3" dur="1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4" dur="1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86" dur="1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7" dur="1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1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7242048" cy="357190"/>
          </a:xfrm>
        </p:spPr>
        <p:txBody>
          <a:bodyPr>
            <a:normAutofit/>
          </a:bodyPr>
          <a:lstStyle/>
          <a:p>
            <a:r>
              <a:rPr lang="en-US" sz="1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http://gif-deti.ucoz.ru/photo/detskie_kartinki_iz_multfilmov/32</a:t>
            </a:r>
            <a:endParaRPr lang="ru-RU" sz="1400" u="sng" dirty="0">
              <a:latin typeface="Times New Roman" pitchFamily="18" charset="0"/>
              <a:cs typeface="Times New Roman" pitchFamily="18" charset="0"/>
              <a:hlinkClick r:id="rId2"/>
            </a:endParaRPr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7286644" y="6357958"/>
            <a:ext cx="571504" cy="3280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109</TotalTime>
  <Words>16</Words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Изящная</vt:lpstr>
      <vt:lpstr>Find irregular verbs:</vt:lpstr>
      <vt:lpstr>http://gif-deti.ucoz.ru/photo/detskie_kartinki_iz_multfilmov/32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irregular verbs:</dc:title>
  <dc:creator>Ixlov</dc:creator>
  <cp:lastModifiedBy>Лариса</cp:lastModifiedBy>
  <cp:revision>11</cp:revision>
  <dcterms:created xsi:type="dcterms:W3CDTF">2013-03-10T14:49:17Z</dcterms:created>
  <dcterms:modified xsi:type="dcterms:W3CDTF">2013-04-11T16:15:38Z</dcterms:modified>
</cp:coreProperties>
</file>