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3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D9A15-E659-40DF-9561-0A4BAF6E0D61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48126-AC33-4AFB-972F-AFAE5B350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00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E795C-B485-4C98-8763-A42E3A732794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5E9D1-8BFF-4BB9-972A-78F6ACB61B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285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875" b="95625" l="2111" r="9633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060" y="2204864"/>
            <a:ext cx="9292580" cy="495604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46" y="476672"/>
            <a:ext cx="8712968" cy="1011560"/>
          </a:xfrm>
        </p:spPr>
        <p:txBody>
          <a:bodyPr>
            <a:noAutofit/>
          </a:bodyPr>
          <a:lstStyle/>
          <a:p>
            <a:pPr algn="ctr"/>
            <a:r>
              <a:rPr lang="ru-RU" sz="9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/>
            </a:r>
            <a:br>
              <a:rPr lang="ru-RU" sz="9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ru-RU" sz="72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55000" endA="300" endPos="45500" dir="5400000" sy="-100000" algn="bl" rotWithShape="0"/>
                </a:effectLst>
              </a:rPr>
              <a:t>Правило </a:t>
            </a:r>
            <a:r>
              <a:rPr lang="ru-RU" sz="72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55000" endA="300" endPos="45500" dir="5400000" sy="-100000" algn="bl" rotWithShape="0"/>
                </a:effectLst>
              </a:rPr>
              <a:t>чтения</a:t>
            </a:r>
            <a:endParaRPr lang="ru-RU" sz="72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5126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+mj-lt"/>
              </a:rPr>
              <a:t>Соотнесите слова в таблицу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105273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Three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31640" y="105273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Yellow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95736" y="10527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Pen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915816" y="105273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See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63888" y="105273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211960" y="105273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Teddy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076056" y="10527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Tree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796136" y="105273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Pencil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660232" y="105273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Desk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452320" y="105273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She </a:t>
            </a:r>
            <a:endParaRPr lang="ru-RU" dirty="0"/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912010"/>
              </p:ext>
            </p:extLst>
          </p:nvPr>
        </p:nvGraphicFramePr>
        <p:xfrm>
          <a:off x="1416472" y="2564904"/>
          <a:ext cx="6528048" cy="2585082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264024"/>
                <a:gridCol w="3264024"/>
              </a:tblGrid>
              <a:tr h="43084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/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i</a:t>
                      </a:r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:/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/</a:t>
                      </a:r>
                      <a:r>
                        <a:rPr lang="en-US" dirty="0" smtClean="0"/>
                        <a:t>e</a:t>
                      </a:r>
                      <a:r>
                        <a:rPr lang="ru-RU" dirty="0" smtClean="0"/>
                        <a:t>/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8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8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8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84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8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98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06408E-6 L 0.24027 0.29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14" y="149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64724E-6 L 0.49601 0.2921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92" y="145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64724E-6 L 0.40955 0.3566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69" y="178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64724E-6 L -0.0158 0.3550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177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06408E-6 L -0.09062 0.4138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1" y="206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06408E-6 L 0.18125 0.4138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63" y="206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64724E-6 L -0.25989 0.4721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3" y="235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64724E-6 L 0.0158 0.470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" y="235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64724E-6 L -0.07083 0.5352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2" y="26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64724E-6 L -0.51198 0.5352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08" y="26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5126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+mj-lt"/>
              </a:rPr>
              <a:t>Соотнесите слова в таблицу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105273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31640" y="105273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Cake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95736" y="10527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Flag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915816" y="105273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Late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491880" y="105273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Lamp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211960" y="105273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Bag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788024" y="105273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580112" y="105273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Grandma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660232" y="105273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Baby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380312" y="105273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Nanny </a:t>
            </a:r>
            <a:endParaRPr lang="ru-RU" dirty="0"/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438954"/>
              </p:ext>
            </p:extLst>
          </p:nvPr>
        </p:nvGraphicFramePr>
        <p:xfrm>
          <a:off x="1416472" y="2564904"/>
          <a:ext cx="6528048" cy="2585082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264024"/>
                <a:gridCol w="3264024"/>
              </a:tblGrid>
              <a:tr h="43084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/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ei</a:t>
                      </a:r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/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/</a:t>
                      </a:r>
                      <a:r>
                        <a:rPr lang="en-US" dirty="0" smtClean="0"/>
                        <a:t>æ</a:t>
                      </a:r>
                      <a:r>
                        <a:rPr lang="ru-RU" dirty="0" smtClean="0"/>
                        <a:t>/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8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8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8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84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8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29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64724E-6 L 0.23628 0.291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06" y="145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64724E-6 L 0.14948 0.3550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65" y="177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64724E-6 L 0.41736 0.2921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68" y="145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06408E-6 L -0.01979 0.4138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0" y="206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64724E-6 L 0.25989 0.3654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86" y="182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64724E-6 L 0.19687 0.4179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208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06408E-6 L -0.23628 0.4767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23" y="238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64724E-6 L 0.02362 0.4809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1" y="240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8513E-6 L -0.42917 0.5477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58" y="273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08513E-6 L -0.16545 0.54799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81" y="273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5126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+mj-lt"/>
              </a:rPr>
              <a:t>Соотнесите слова в таблицу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105273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Ice cream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9632" y="105273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Like 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907704" y="1049029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Biscuits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915816" y="105273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Rice 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63888" y="105273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Big 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211960" y="105273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Milk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073445" y="105420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Nine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796136" y="105273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Fish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660232" y="105273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Kite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308304" y="105273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Chicken </a:t>
            </a:r>
            <a:endParaRPr lang="ru-RU" dirty="0"/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825734"/>
              </p:ext>
            </p:extLst>
          </p:nvPr>
        </p:nvGraphicFramePr>
        <p:xfrm>
          <a:off x="1416472" y="2564904"/>
          <a:ext cx="6528048" cy="2586283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264024"/>
                <a:gridCol w="3264024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/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ai</a:t>
                      </a:r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/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/</a:t>
                      </a:r>
                      <a:r>
                        <a:rPr lang="en-US" dirty="0" smtClean="0"/>
                        <a:t>i</a:t>
                      </a:r>
                      <a:r>
                        <a:rPr lang="ru-RU" dirty="0" smtClean="0"/>
                        <a:t>/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8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8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8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84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8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28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06408E-6 L 0.24809 0.29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96" y="149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64724E-6 L 0.14167 0.3566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83" y="178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576E-6 L 0.40556 0.2988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78" y="149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06408E-6 L -0.03542 0.4244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1" y="212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64724E-6 L 0.26788 0.3566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85" y="178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06408E-6 L 0.19688 0.4244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212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56766E-7 L -0.27518 0.4871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67" y="243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06408E-6 L 0.02361 0.4767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1" y="238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63 -0.00578 L -0.45261 0.5503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49" y="278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06408E-6 L -0.15746 0.5503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82" y="275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5126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+mj-lt"/>
              </a:rPr>
              <a:t>Соотнесите слова в таблицу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9632" y="105273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Close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05647" y="104678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Frog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807804" y="105273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Dog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482507" y="1062299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410576" y="1062299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Hot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073445" y="105420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Box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796136" y="105273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Home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660232" y="105273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Doll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308304" y="105273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</a:t>
            </a:r>
            <a:endParaRPr lang="ru-RU" dirty="0"/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76444"/>
              </p:ext>
            </p:extLst>
          </p:nvPr>
        </p:nvGraphicFramePr>
        <p:xfrm>
          <a:off x="1416472" y="2564904"/>
          <a:ext cx="6528048" cy="2586283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264024"/>
                <a:gridCol w="3264024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/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OƱ</a:t>
                      </a:r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/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/</a:t>
                      </a:r>
                      <a:r>
                        <a:rPr lang="en-US" dirty="0" smtClean="0"/>
                        <a:t>ɒ</a:t>
                      </a:r>
                      <a:r>
                        <a:rPr lang="ru-RU" dirty="0" smtClean="0"/>
                        <a:t>/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8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8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8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84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8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9552" y="1049029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Nose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707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70576E-6 L 0.22848 0.298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24" y="149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06408E-6 L 0.14184 0.3613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83" y="180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5 0.00556 L 0.35834 0.3048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83" y="149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06408E-6 L 0.33855 0.3613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27" y="180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13902E-6 L -0.10139 0.4230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69" y="211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13902E-6 L 0.15157 0.4230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69" y="211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56766E-7 L 0.08698 0.4871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0" y="243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06408E-6 L -0.35434 0.4873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26" y="243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06408E-6 L -0.09045 0.5503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1" y="275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06408E-6 L -0.53541 0.5503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71" y="275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/>
      <p:bldP spid="11" grpId="0"/>
      <p:bldP spid="12" grpId="0"/>
      <p:bldP spid="13" grpId="0"/>
      <p:bldP spid="14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5126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+mj-lt"/>
              </a:rPr>
              <a:t>Соотнесите слова в таблицу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9632" y="105273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Lulu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907704" y="1049029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Ruler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105273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Puppet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491880" y="105273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Mummy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427984" y="1054200"/>
            <a:ext cx="1094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429543" y="104678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Blue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84168" y="1046007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Sun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660232" y="1027473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Music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452320" y="1027473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Computer </a:t>
            </a:r>
            <a:endParaRPr lang="ru-RU" dirty="0"/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846010"/>
              </p:ext>
            </p:extLst>
          </p:nvPr>
        </p:nvGraphicFramePr>
        <p:xfrm>
          <a:off x="1416472" y="2564904"/>
          <a:ext cx="6528048" cy="2586283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264024"/>
                <a:gridCol w="3264024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/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u</a:t>
                      </a:r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:/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/</a:t>
                      </a:r>
                      <a:r>
                        <a:rPr lang="el-GR" dirty="0" smtClean="0"/>
                        <a:t>Λ</a:t>
                      </a:r>
                      <a:r>
                        <a:rPr lang="ru-RU" dirty="0" smtClean="0"/>
                        <a:t>/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8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8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8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84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8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5536" y="105420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Under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048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56766E-7 L 0.59861 0.298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31" y="148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06408E-6 L 0.14965 0.298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83" y="149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576E-6 L 0.06701 0.3617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1" y="180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64724E-6 L 0.34653 0.3654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26" y="182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06408E-6 L 0.24809 0.4244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96" y="212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56766E-7 L 0.14496 0.4871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40" y="243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65256E-6 L -0.29861 0.425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31" y="212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65256E-6 L -0.02361 0.5512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1" y="275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19755E-6 L -0.44479 0.4910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40" y="245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19755E-6 L -0.55902 0.5540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951" y="276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/>
      <p:bldP spid="11" grpId="0"/>
      <p:bldP spid="12" grpId="0"/>
      <p:bldP spid="13" grpId="0"/>
      <p:bldP spid="14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9384" y="1196752"/>
            <a:ext cx="6984776" cy="304698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/>
            <a:contourClr>
              <a:srgbClr val="FFFFFF"/>
            </a:contourClr>
          </a:sp3d>
        </p:spPr>
        <p:txBody>
          <a:bodyPr wrap="square">
            <a:spAutoFit/>
            <a:sp3d extrusionH="57150">
              <a:bevelT w="82550" h="38100" prst="coolSlant"/>
            </a:sp3d>
          </a:bodyPr>
          <a:lstStyle/>
          <a:p>
            <a:pPr algn="ctr"/>
            <a:r>
              <a:rPr lang="en-US" sz="9600" b="1" dirty="0">
                <a:ln w="18415" cmpd="sng">
                  <a:noFill/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Well done</a:t>
            </a:r>
          </a:p>
          <a:p>
            <a:pPr algn="ctr"/>
            <a:r>
              <a:rPr lang="en-US" sz="9600" b="1" dirty="0">
                <a:ln w="18415" cmpd="sng">
                  <a:noFill/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9600" b="1" dirty="0" smtClean="0">
                <a:ln w="18415" cmpd="sng">
                  <a:noFill/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Keep </a:t>
            </a:r>
            <a:r>
              <a:rPr lang="en-US" sz="9600" b="1" dirty="0">
                <a:ln w="18415" cmpd="sng">
                  <a:noFill/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it up</a:t>
            </a:r>
            <a:endParaRPr lang="ru-RU" sz="9600" b="1" dirty="0">
              <a:ln w="18415" cmpd="sng">
                <a:noFill/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212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251</TotalTime>
  <Words>107</Words>
  <Application>Microsoft Office PowerPoint</Application>
  <PresentationFormat>Экран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Главная</vt:lpstr>
      <vt:lpstr> Правило чтения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RePack by Diakov</cp:lastModifiedBy>
  <cp:revision>20</cp:revision>
  <dcterms:created xsi:type="dcterms:W3CDTF">2018-11-10T15:56:11Z</dcterms:created>
  <dcterms:modified xsi:type="dcterms:W3CDTF">2018-11-11T20:32:12Z</dcterms:modified>
</cp:coreProperties>
</file>