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129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ic.academic.ru/dic.nsf/ruwiki/1096406/671214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dic.academic.ru/dic.nsf/ruwiki/1096406/%D0%9F%D0%BB%D0%B0%D1%81%D1%82%D1%83%D0%BD%D0%BE%D0%B2%D1%81%D0%BA%D0%B0%D1%8F" TargetMode="External"/><Relationship Id="rId2" Type="http://schemas.openxmlformats.org/officeDocument/2006/relationships/hyperlink" Target="http://dic.academic.ru/pictures/wiki/files/70/Flag_of_Plastunovskoe_(Krasnodar_krai)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ic.academic.ru/dic.nsf/ruwiki/1096406/1874" TargetMode="External"/><Relationship Id="rId11" Type="http://schemas.openxmlformats.org/officeDocument/2006/relationships/hyperlink" Target="http://dic.academic.ru/dic.nsf/ruwiki/1096406/1833" TargetMode="External"/><Relationship Id="rId5" Type="http://schemas.openxmlformats.org/officeDocument/2006/relationships/image" Target="../media/image3.png"/><Relationship Id="rId10" Type="http://schemas.openxmlformats.org/officeDocument/2006/relationships/hyperlink" Target="http://dic.academic.ru/dic.nsf/ruwiki/1096406/153951" TargetMode="External"/><Relationship Id="rId4" Type="http://schemas.openxmlformats.org/officeDocument/2006/relationships/hyperlink" Target="http://dic.academic.ru/pictures/wiki/files/67/Coat_of_Arms_of_Plastunovskoe_(Krasnodar_krai).png" TargetMode="External"/><Relationship Id="rId9" Type="http://schemas.openxmlformats.org/officeDocument/2006/relationships/hyperlink" Target="http://dic.academic.ru/dic.nsf/ruwiki/1096406/2491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ic.academic.ru/dic.nsf/ruwiki/708524" TargetMode="External"/><Relationship Id="rId2" Type="http://schemas.openxmlformats.org/officeDocument/2006/relationships/hyperlink" Target="http://dic.academic.ru/dic.nsf/ruwiki/828620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ic.academic.ru/dic.nsf/ruwiki/708522" TargetMode="External"/><Relationship Id="rId4" Type="http://schemas.openxmlformats.org/officeDocument/2006/relationships/hyperlink" Target="http://dic.academic.ru/dic.nsf/ruwiki/70799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62898" y="3314700"/>
          <a:ext cx="3418204" cy="228600"/>
        </p:xfrm>
        <a:graphic>
          <a:graphicData uri="http://schemas.openxmlformats.org/drawingml/2006/table">
            <a:tbl>
              <a:tblPr/>
              <a:tblGrid>
                <a:gridCol w="1709102"/>
                <a:gridCol w="170910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950">
                        <a:solidFill>
                          <a:srgbClr val="00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950" dirty="0">
                        <a:solidFill>
                          <a:srgbClr val="00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6" name="Рисунок 7" descr="Флаг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914400"/>
            <a:ext cx="1524000" cy="1371600"/>
          </a:xfrm>
          <a:prstGeom prst="rect">
            <a:avLst/>
          </a:prstGeom>
          <a:noFill/>
        </p:spPr>
      </p:pic>
      <p:pic>
        <p:nvPicPr>
          <p:cNvPr id="1025" name="Рисунок 8" descr="Герб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990600"/>
            <a:ext cx="1371600" cy="12954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620486"/>
            <a:ext cx="9144000" cy="34163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Пластуновское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куренное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селение,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основанное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  <a:hlinkClick r:id="rId6"/>
              </a:rPr>
              <a:t>1794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Calibri" pitchFamily="34" charset="0"/>
                <a:cs typeface="Times New Roman" pitchFamily="18" charset="0"/>
                <a:hlinkClick r:id="rId6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  <a:hlinkClick r:id="rId6"/>
              </a:rPr>
              <a:t>году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rgbClr val="7030A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  <a:hlinkClick r:id="rId7"/>
              </a:rPr>
              <a:t>[2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rgbClr val="5F5DB7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  <a:hlinkClick r:id="rId7"/>
              </a:rPr>
              <a:t>]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—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одно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из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первых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сорока,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основанных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Кубани черноморскими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казаками.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Название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куреня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про-исходит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от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5F5DB7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  <a:hlinkClick r:id="rId8"/>
              </a:rPr>
              <a:t>пластунов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—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пеших казаков-разведчиков Первоначальное местоположение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селения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—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правом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берегу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реки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5F5DB7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  <a:hlinkClick r:id="rId9"/>
              </a:rPr>
              <a:t>Кубань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западнее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совре-менной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станицы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5F5DB7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  <a:hlinkClick r:id="rId10"/>
              </a:rPr>
              <a:t>Старокорсунская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5F5DB7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  <a:hlinkClick r:id="rId11"/>
              </a:rPr>
              <a:t>1814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5F5DB7"/>
                </a:solidFill>
                <a:effectLst/>
                <a:latin typeface="Calibri"/>
                <a:ea typeface="Calibri" pitchFamily="34" charset="0"/>
                <a:cs typeface="Times New Roman" pitchFamily="18" charset="0"/>
                <a:hlinkClick r:id="rId11"/>
              </a:rPr>
              <a:t> 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5F5DB7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  <a:hlinkClick r:id="rId11"/>
              </a:rPr>
              <a:t>году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селение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было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окончательно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перенесено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севернее,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современное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место.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omoscope.com/cache/files/raw_images/fullphoto/69/22/222558_1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1" y="762001"/>
            <a:ext cx="7543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81000" y="1437163"/>
            <a:ext cx="8382000" cy="39703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Васюринское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куренное селение — одно из 40 первых, основанных черноморскими казаками в 1794 году. Название куреня возникло ещё в Сечи и связано с казаком Иваном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Васюриным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Станица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Васюринская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входила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Екатеринодарский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отдел Кубанской области.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етская музыкальная школ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990600"/>
            <a:ext cx="6781799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0099FF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3" name="Рисунок 16" descr="http://www.pokrovka-info.ru/images/svedeniya/kub/kuschevskay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1657350" cy="2038350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524000" y="1287110"/>
            <a:ext cx="7315200" cy="489364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Станица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Кущёвская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расположена на  реке Ея.  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Население Кущевской более 30 тысяч жителей.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Станица основана как куренное поселение Черноморских казаков в 1794 году, одно из 40 основанных переселившимися из Украины казаками на жалованные им Екатериной II кубанские земли. В дальнейшем получило статус станицы. Место определено по жребию. Наименование по преданию от слова «кущ», то есть куст. Видимо место около реки Еи было покрыто кустарником. 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57200" y="922300"/>
            <a:ext cx="8305800" cy="489364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+mj-lt"/>
                <a:ea typeface="Times New Roman" pitchFamily="18" charset="0"/>
                <a:cs typeface="Arial" pitchFamily="34" charset="0"/>
              </a:rPr>
              <a:t>В </a:t>
            </a:r>
            <a:r>
              <a:rPr lang="ru-RU" sz="2800" dirty="0" smtClean="0">
                <a:latin typeface="+mj-lt"/>
                <a:ea typeface="Times New Roman" pitchFamily="18" charset="0"/>
                <a:cs typeface="Arial" pitchFamily="34" charset="0"/>
              </a:rPr>
              <a:t>годы</a:t>
            </a:r>
            <a:r>
              <a:rPr lang="ru-RU" sz="2800" dirty="0" smtClean="0">
                <a:latin typeface="+mj-lt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2800" dirty="0" smtClean="0">
                <a:solidFill>
                  <a:srgbClr val="7030A0"/>
                </a:solidFill>
                <a:latin typeface="+mj-lt"/>
                <a:ea typeface="Times New Roman" pitchFamily="18" charset="0"/>
                <a:cs typeface="Arial" pitchFamily="34" charset="0"/>
                <a:hlinkClick r:id="rId2"/>
              </a:rPr>
              <a:t>Великой Отечественной </a:t>
            </a:r>
            <a:r>
              <a:rPr lang="ru-RU" sz="2800" dirty="0" smtClean="0">
                <a:latin typeface="+mj-lt"/>
                <a:ea typeface="Times New Roman" pitchFamily="18" charset="0"/>
                <a:cs typeface="Arial" pitchFamily="34" charset="0"/>
                <a:hlinkClick r:id="rId2"/>
              </a:rPr>
              <a:t>войны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  в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  <a:hlinkClick r:id="rId3"/>
              </a:rPr>
              <a:t>1942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 в районе станицы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  <a:hlinkClick r:id="rId4"/>
              </a:rPr>
              <a:t>17-й казачий кавалерийский корпус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 на несколько дней задержал продвижение фашистских войск, неоднократно нано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ся</a:t>
            </a:r>
            <a:r>
              <a:rPr lang="ru-RU" sz="2800" dirty="0" smtClean="0"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контрудары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 в пешем и конном строю, и сам понеся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значительные потери. Станица несколько раз переходила из рук в руки. Окончательно 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освобожде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на в январе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  <a:hlinkClick r:id="rId5"/>
              </a:rPr>
              <a:t>1943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. Впоследствии на этом месте был установлен памятник казакам корпуса, открыто Поле Казачьей славы.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</TotalTime>
  <Words>12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5</dc:creator>
  <cp:lastModifiedBy>5</cp:lastModifiedBy>
  <cp:revision>4</cp:revision>
  <dcterms:created xsi:type="dcterms:W3CDTF">2016-01-18T21:23:45Z</dcterms:created>
  <dcterms:modified xsi:type="dcterms:W3CDTF">2016-01-18T22:09:53Z</dcterms:modified>
</cp:coreProperties>
</file>