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23850"/>
            <a:ext cx="10363200" cy="200024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6000" b="1" dirty="0" smtClean="0"/>
              <a:t>Правило </a:t>
            </a:r>
            <a:r>
              <a:rPr lang="en-US" sz="6000" b="1" dirty="0" smtClean="0"/>
              <a:t>much</a:t>
            </a:r>
            <a:r>
              <a:rPr lang="ru-RU" sz="6000" b="1" dirty="0" smtClean="0"/>
              <a:t>,</a:t>
            </a:r>
            <a:r>
              <a:rPr lang="en-US" sz="6000" b="1" dirty="0" smtClean="0"/>
              <a:t> many</a:t>
            </a:r>
            <a:r>
              <a:rPr lang="ru-RU" sz="6000" b="1" dirty="0" smtClean="0"/>
              <a:t>,</a:t>
            </a:r>
            <a:r>
              <a:rPr lang="en-US" sz="6000" b="1" dirty="0" smtClean="0"/>
              <a:t> some</a:t>
            </a:r>
            <a:r>
              <a:rPr lang="ru-RU" sz="6000" b="1" dirty="0" smtClean="0"/>
              <a:t>,</a:t>
            </a:r>
            <a:r>
              <a:rPr lang="en-US" sz="6000" b="1" dirty="0" smtClean="0"/>
              <a:t> any</a:t>
            </a:r>
            <a:r>
              <a:rPr lang="ru-RU" sz="4800" b="1" dirty="0" smtClean="0"/>
              <a:t>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712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89212" y="538385"/>
            <a:ext cx="8911687" cy="128089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Much, many, a lot of</a:t>
            </a:r>
            <a:r>
              <a:rPr lang="ru-RU" b="1" dirty="0" smtClean="0"/>
              <a:t> обозначают «много»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800" dirty="0" smtClean="0"/>
              <a:t>Many</a:t>
            </a:r>
            <a:r>
              <a:rPr lang="ru-RU" sz="2800" dirty="0" smtClean="0"/>
              <a:t> употребляется с названиями живых существ и предметов , которые можно сосчитать</a:t>
            </a:r>
            <a:r>
              <a:rPr lang="ru-RU" dirty="0" smtClean="0"/>
              <a:t>.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Many friends – </a:t>
            </a:r>
            <a:r>
              <a:rPr lang="ru-RU" dirty="0" smtClean="0"/>
              <a:t>много друзей</a:t>
            </a:r>
          </a:p>
          <a:p>
            <a:pPr marL="0" indent="0">
              <a:buNone/>
            </a:pPr>
            <a:r>
              <a:rPr lang="en-US" dirty="0" smtClean="0"/>
              <a:t>Many sweets – </a:t>
            </a:r>
            <a:r>
              <a:rPr lang="ru-RU" dirty="0" smtClean="0"/>
              <a:t>много конфет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800" dirty="0" smtClean="0"/>
              <a:t>Much </a:t>
            </a:r>
            <a:r>
              <a:rPr lang="ru-RU" sz="2800" dirty="0" smtClean="0"/>
              <a:t>употребляется с названиями предметов и веществ которые нельзя сосчитать.</a:t>
            </a:r>
            <a:endParaRPr lang="en-US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en-US" dirty="0" smtClean="0"/>
              <a:t>Much meat – </a:t>
            </a:r>
            <a:r>
              <a:rPr lang="ru-RU" dirty="0" smtClean="0"/>
              <a:t>много мяса</a:t>
            </a:r>
          </a:p>
          <a:p>
            <a:pPr marL="0" indent="0">
              <a:buNone/>
            </a:pPr>
            <a:r>
              <a:rPr lang="en-US" dirty="0" smtClean="0"/>
              <a:t>Much corn – </a:t>
            </a:r>
            <a:r>
              <a:rPr lang="ru-RU" dirty="0" smtClean="0"/>
              <a:t>много кукурузы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3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5412" y="600075"/>
            <a:ext cx="8915399" cy="31170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Прочитай слова. С какими из них ты скажешь </a:t>
            </a:r>
            <a:r>
              <a:rPr lang="en-US" sz="3600" dirty="0" smtClean="0"/>
              <a:t>much </a:t>
            </a:r>
            <a:r>
              <a:rPr lang="ru-RU" sz="3600" dirty="0" smtClean="0"/>
              <a:t>а с какими </a:t>
            </a:r>
            <a:r>
              <a:rPr lang="en-US" sz="3600" dirty="0" smtClean="0"/>
              <a:t>many? </a:t>
            </a:r>
            <a:r>
              <a:rPr lang="ru-RU" sz="3600" dirty="0" smtClean="0"/>
              <a:t>Не забудь </a:t>
            </a:r>
            <a:r>
              <a:rPr lang="en-US" sz="3600" dirty="0" smtClean="0"/>
              <a:t>s </a:t>
            </a:r>
            <a:r>
              <a:rPr lang="ru-RU" sz="3600" dirty="0" smtClean="0"/>
              <a:t>в конце некоторых слов.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65411" y="3201521"/>
            <a:ext cx="8915399" cy="155586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Coffee</a:t>
            </a:r>
            <a:r>
              <a:rPr lang="ru-RU" sz="2800" dirty="0" smtClean="0"/>
              <a:t>,</a:t>
            </a:r>
            <a:r>
              <a:rPr lang="en-US" sz="2800" dirty="0" smtClean="0"/>
              <a:t> tree, cheese, bird, bread, butter, rabbit, orange, corn, porridge, soup, tea, jam, doctor, meat, ham</a:t>
            </a:r>
            <a:r>
              <a:rPr lang="ru-RU" sz="2800" dirty="0" smtClean="0"/>
              <a:t>(ветчина</a:t>
            </a:r>
            <a:r>
              <a:rPr lang="en-US" sz="2800" dirty="0" smtClean="0"/>
              <a:t>), fox, potato, cucumber, cake, ice cream, teacher, teeth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35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2936" y="185959"/>
            <a:ext cx="9253022" cy="197621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/>
              <a:t>A</a:t>
            </a:r>
            <a:r>
              <a:rPr lang="en-US" sz="4000" b="1" dirty="0" smtClean="0"/>
              <a:t>n</a:t>
            </a:r>
            <a:r>
              <a:rPr lang="ru-RU" sz="2400" b="1" dirty="0" smtClean="0"/>
              <a:t> </a:t>
            </a:r>
            <a:r>
              <a:rPr lang="en-US" sz="4400" b="1" dirty="0" smtClean="0"/>
              <a:t>,</a:t>
            </a:r>
            <a:r>
              <a:rPr lang="ru-RU" sz="4400" b="1" dirty="0" smtClean="0"/>
              <a:t> </a:t>
            </a:r>
            <a:r>
              <a:rPr lang="en-US" sz="4400" b="1" dirty="0" smtClean="0"/>
              <a:t>a</a:t>
            </a:r>
            <a:r>
              <a:rPr lang="ru-RU" sz="2400" b="1" dirty="0" smtClean="0"/>
              <a:t> </a:t>
            </a:r>
            <a:r>
              <a:rPr lang="ru-RU" sz="2400" dirty="0" smtClean="0"/>
              <a:t>- </a:t>
            </a:r>
            <a:r>
              <a:rPr lang="ru-RU" sz="4000" b="1" dirty="0" smtClean="0"/>
              <a:t>используется в </a:t>
            </a:r>
            <a:r>
              <a:rPr lang="ru-RU" sz="4000" b="1" dirty="0" err="1" smtClean="0"/>
              <a:t>ед.ч.в</a:t>
            </a:r>
            <a:r>
              <a:rPr lang="ru-RU" sz="4000" b="1" dirty="0" smtClean="0"/>
              <a:t> утвердительных отрицательных и вопросительных предложениях.</a:t>
            </a:r>
            <a:br>
              <a:rPr lang="ru-RU" sz="4000" b="1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2936" y="2058429"/>
            <a:ext cx="4342894" cy="5762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/>
              <a:t>Примеры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12936" y="2634691"/>
            <a:ext cx="4342893" cy="33540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T</a:t>
            </a:r>
            <a:r>
              <a:rPr lang="en-US" sz="2200" dirty="0" smtClean="0"/>
              <a:t>here </a:t>
            </a:r>
            <a:r>
              <a:rPr lang="en-US" sz="2200" dirty="0"/>
              <a:t>is an </a:t>
            </a:r>
            <a:r>
              <a:rPr lang="en-US" sz="2200" dirty="0" smtClean="0"/>
              <a:t>apple.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T</a:t>
            </a:r>
            <a:r>
              <a:rPr lang="en-US" sz="2200" dirty="0" smtClean="0"/>
              <a:t>here </a:t>
            </a:r>
            <a:r>
              <a:rPr lang="en-US" sz="2200" dirty="0"/>
              <a:t>isn`t a </a:t>
            </a:r>
            <a:r>
              <a:rPr lang="en-US" sz="2200" dirty="0" smtClean="0"/>
              <a:t>bottle.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Is </a:t>
            </a:r>
            <a:r>
              <a:rPr lang="en-US" sz="2200" dirty="0"/>
              <a:t>there an orange?</a:t>
            </a:r>
            <a:br>
              <a:rPr lang="en-US" sz="2200" dirty="0"/>
            </a:br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49852" y="2058429"/>
            <a:ext cx="5316107" cy="5762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Упражнение </a:t>
            </a:r>
            <a:r>
              <a:rPr lang="ru-RU" b="1" dirty="0"/>
              <a:t>по теме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95951" y="2634691"/>
            <a:ext cx="6153150" cy="35660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I</a:t>
            </a:r>
            <a:r>
              <a:rPr lang="en-US" sz="2200" dirty="0" smtClean="0"/>
              <a:t>s </a:t>
            </a:r>
            <a:r>
              <a:rPr lang="en-US" sz="2200" dirty="0"/>
              <a:t>there  … table in the room</a:t>
            </a:r>
            <a:r>
              <a:rPr lang="en-US" sz="2200" dirty="0" smtClean="0"/>
              <a:t>?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There </a:t>
            </a:r>
            <a:r>
              <a:rPr lang="en-US" sz="2200" dirty="0"/>
              <a:t>is … milk on the </a:t>
            </a:r>
            <a:r>
              <a:rPr lang="en-US" sz="2200" dirty="0" smtClean="0"/>
              <a:t>table.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There </a:t>
            </a:r>
            <a:r>
              <a:rPr lang="en-US" sz="2200" dirty="0"/>
              <a:t>aren`t … bottles in the </a:t>
            </a:r>
            <a:r>
              <a:rPr lang="en-US" sz="2200" dirty="0" smtClean="0"/>
              <a:t>fridge.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Are </a:t>
            </a:r>
            <a:r>
              <a:rPr lang="en-US" sz="2200" dirty="0"/>
              <a:t>there … pencils in the pencil case?</a:t>
            </a:r>
            <a:br>
              <a:rPr lang="en-US" sz="2200" dirty="0"/>
            </a:br>
            <a:r>
              <a:rPr lang="en-US" sz="2200" dirty="0" smtClean="0"/>
              <a:t>Is </a:t>
            </a:r>
            <a:r>
              <a:rPr lang="en-US" sz="2200" dirty="0"/>
              <a:t>there… jam on the shelf?</a:t>
            </a:r>
            <a:br>
              <a:rPr lang="en-US" sz="2200" dirty="0"/>
            </a:br>
            <a:r>
              <a:rPr lang="en-US" sz="2200" dirty="0"/>
              <a:t>There is… </a:t>
            </a:r>
            <a:r>
              <a:rPr lang="en-US" sz="2200" dirty="0" smtClean="0"/>
              <a:t>apple.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There </a:t>
            </a:r>
            <a:r>
              <a:rPr lang="en-US" sz="2200" dirty="0"/>
              <a:t>isn`t … </a:t>
            </a:r>
            <a:r>
              <a:rPr lang="en-US" sz="2200" dirty="0" smtClean="0"/>
              <a:t>orange.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There </a:t>
            </a:r>
            <a:r>
              <a:rPr lang="en-US" sz="2200" dirty="0"/>
              <a:t>isn`t … </a:t>
            </a:r>
            <a:r>
              <a:rPr lang="en-US" sz="2200" dirty="0" smtClean="0"/>
              <a:t>meat.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93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348" y="4591050"/>
            <a:ext cx="8911687" cy="20193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Примеры: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There is some </a:t>
            </a:r>
            <a:r>
              <a:rPr lang="en-US" dirty="0" smtClean="0"/>
              <a:t>jam.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There isn`t any </a:t>
            </a:r>
            <a:r>
              <a:rPr lang="en-US" dirty="0" smtClean="0"/>
              <a:t>meat.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Is there any milk?</a:t>
            </a:r>
            <a:br>
              <a:rPr lang="en-US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7725" y="362973"/>
            <a:ext cx="5674806" cy="5762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b="1" dirty="0" smtClean="0"/>
              <a:t>some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7725" y="939235"/>
            <a:ext cx="5200650" cy="33540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/>
              <a:t>Some</a:t>
            </a:r>
            <a:r>
              <a:rPr lang="ru-RU" sz="3200" dirty="0"/>
              <a:t>-употребляется с неисчисляемыми в утвердительных предложениях</a:t>
            </a:r>
            <a:r>
              <a:rPr lang="en-US" sz="3200" dirty="0"/>
              <a:t> </a:t>
            </a:r>
            <a:r>
              <a:rPr lang="ru-RU" sz="3200" dirty="0"/>
              <a:t>и </a:t>
            </a:r>
            <a:r>
              <a:rPr lang="en-US" sz="3200" dirty="0" smtClean="0"/>
              <a:t>c</a:t>
            </a:r>
            <a:r>
              <a:rPr lang="en-US" sz="3200" dirty="0"/>
              <a:t> </a:t>
            </a:r>
            <a:r>
              <a:rPr lang="ru-RU" sz="3200" dirty="0" smtClean="0"/>
              <a:t>исчисляемыми</a:t>
            </a:r>
            <a:r>
              <a:rPr lang="en-US" sz="3200" dirty="0" smtClean="0"/>
              <a:t> </a:t>
            </a:r>
            <a:r>
              <a:rPr lang="ru-RU" sz="3200" dirty="0"/>
              <a:t>в </a:t>
            </a:r>
            <a:r>
              <a:rPr lang="ru-RU" sz="3200" dirty="0" err="1"/>
              <a:t>мн.ч</a:t>
            </a:r>
            <a:r>
              <a:rPr lang="ru-RU" sz="3200" dirty="0"/>
              <a:t>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29423" y="345849"/>
            <a:ext cx="5305427" cy="61050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b="1" dirty="0" smtClean="0"/>
              <a:t>any</a:t>
            </a:r>
            <a:endParaRPr lang="ru-RU" sz="48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29425" y="939235"/>
            <a:ext cx="5305426" cy="338830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800" dirty="0" smtClean="0"/>
              <a:t>Any</a:t>
            </a:r>
            <a:r>
              <a:rPr lang="ru-RU" sz="2800" dirty="0"/>
              <a:t>-употребляется с неисчисляемыми в вопросительных и отрицательных предложениях</a:t>
            </a:r>
            <a:r>
              <a:rPr lang="en-US" sz="2800" dirty="0"/>
              <a:t> </a:t>
            </a:r>
            <a:r>
              <a:rPr lang="ru-RU" sz="2800" dirty="0"/>
              <a:t>и с исчисляемыми в </a:t>
            </a:r>
            <a:r>
              <a:rPr lang="ru-RU" sz="2800" dirty="0" err="1"/>
              <a:t>мн.ч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2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198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Правило much, many, some, any.</vt:lpstr>
      <vt:lpstr>Much, many, a lot of обозначают «много»</vt:lpstr>
      <vt:lpstr>Прочитай слова. С какими из них ты скажешь much а с какими many? Не забудь s в конце некоторых слов.</vt:lpstr>
      <vt:lpstr>An , a - используется в ед.ч.в утвердительных отрицательных и вопросительных предложениях. </vt:lpstr>
      <vt:lpstr>Примеры: There is some jam. There isn`t any meat. Is there any milk?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much mane some any</dc:title>
  <dc:creator>Пользователь Windows</dc:creator>
  <cp:lastModifiedBy>Пользователь Windows</cp:lastModifiedBy>
  <cp:revision>15</cp:revision>
  <dcterms:created xsi:type="dcterms:W3CDTF">2018-11-11T17:53:21Z</dcterms:created>
  <dcterms:modified xsi:type="dcterms:W3CDTF">2018-11-11T20:00:35Z</dcterms:modified>
</cp:coreProperties>
</file>