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64" d="100"/>
          <a:sy n="64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CCBED-0F1A-4694-99F2-C6019696B62C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B1D20E-A3BD-4582-8640-01AB3EB2C5FF}">
      <dgm:prSet/>
      <dgm:spPr/>
      <dgm:t>
        <a:bodyPr/>
        <a:lstStyle/>
        <a:p>
          <a:r>
            <a:rPr lang="ru-RU"/>
            <a:t>Для обозначения :</a:t>
          </a:r>
          <a:endParaRPr lang="en-US"/>
        </a:p>
      </dgm:t>
    </dgm:pt>
    <dgm:pt modelId="{8474BD7F-13D2-4269-9B3F-B5F22CFF5ADA}" type="parTrans" cxnId="{95F041A7-F26A-4066-ADCA-C46D465E0397}">
      <dgm:prSet/>
      <dgm:spPr/>
      <dgm:t>
        <a:bodyPr/>
        <a:lstStyle/>
        <a:p>
          <a:endParaRPr lang="en-US"/>
        </a:p>
      </dgm:t>
    </dgm:pt>
    <dgm:pt modelId="{59789FA4-545D-4929-82E8-0605554E08A5}" type="sibTrans" cxnId="{95F041A7-F26A-4066-ADCA-C46D465E0397}">
      <dgm:prSet/>
      <dgm:spPr/>
      <dgm:t>
        <a:bodyPr/>
        <a:lstStyle/>
        <a:p>
          <a:endParaRPr lang="en-US"/>
        </a:p>
      </dgm:t>
    </dgm:pt>
    <dgm:pt modelId="{9A5C5698-3F92-41C5-A5D2-F0FA6727985D}">
      <dgm:prSet/>
      <dgm:spPr/>
      <dgm:t>
        <a:bodyPr/>
        <a:lstStyle/>
        <a:p>
          <a:r>
            <a:rPr lang="ru-RU"/>
            <a:t>законченного действия в прошлом в неустановленное время,</a:t>
          </a:r>
          <a:endParaRPr lang="en-US"/>
        </a:p>
      </dgm:t>
    </dgm:pt>
    <dgm:pt modelId="{D0B8A415-363A-4E24-925F-7379D29D0C30}" type="parTrans" cxnId="{3503CE49-106A-43AB-BE9D-1EECB19B5825}">
      <dgm:prSet/>
      <dgm:spPr/>
      <dgm:t>
        <a:bodyPr/>
        <a:lstStyle/>
        <a:p>
          <a:endParaRPr lang="en-US"/>
        </a:p>
      </dgm:t>
    </dgm:pt>
    <dgm:pt modelId="{E1E519FC-A9FE-4F0E-8C14-67237D0F669E}" type="sibTrans" cxnId="{3503CE49-106A-43AB-BE9D-1EECB19B5825}">
      <dgm:prSet/>
      <dgm:spPr/>
      <dgm:t>
        <a:bodyPr/>
        <a:lstStyle/>
        <a:p>
          <a:endParaRPr lang="en-US"/>
        </a:p>
      </dgm:t>
    </dgm:pt>
    <dgm:pt modelId="{76ADDD5A-11AB-4CE7-B608-86A7AAF55C6E}">
      <dgm:prSet/>
      <dgm:spPr/>
      <dgm:t>
        <a:bodyPr/>
        <a:lstStyle/>
        <a:p>
          <a:r>
            <a:rPr lang="ru-RU"/>
            <a:t>действия, произошедшего в прошлом, но имеющего видимый результат в настоящем,</a:t>
          </a:r>
          <a:endParaRPr lang="en-US"/>
        </a:p>
      </dgm:t>
    </dgm:pt>
    <dgm:pt modelId="{2A61D7BD-77C7-419B-9043-33D095D3F394}" type="parTrans" cxnId="{62CDA681-3C22-4955-AADA-BB698EC7B6CE}">
      <dgm:prSet/>
      <dgm:spPr/>
      <dgm:t>
        <a:bodyPr/>
        <a:lstStyle/>
        <a:p>
          <a:endParaRPr lang="en-US"/>
        </a:p>
      </dgm:t>
    </dgm:pt>
    <dgm:pt modelId="{F818BEF0-F6B8-4B73-AF29-D8D7F9064942}" type="sibTrans" cxnId="{62CDA681-3C22-4955-AADA-BB698EC7B6CE}">
      <dgm:prSet/>
      <dgm:spPr/>
      <dgm:t>
        <a:bodyPr/>
        <a:lstStyle/>
        <a:p>
          <a:endParaRPr lang="en-US"/>
        </a:p>
      </dgm:t>
    </dgm:pt>
    <dgm:pt modelId="{40D9687E-CDC3-45EA-8476-E6B68E854C52}">
      <dgm:prSet/>
      <dgm:spPr/>
      <dgm:t>
        <a:bodyPr/>
        <a:lstStyle/>
        <a:p>
          <a:r>
            <a:rPr lang="ru-RU"/>
            <a:t>о недавно завершенных действиях, результат которых мы видим в настоящем.</a:t>
          </a:r>
          <a:endParaRPr lang="en-US"/>
        </a:p>
      </dgm:t>
    </dgm:pt>
    <dgm:pt modelId="{1F819B2D-89A6-4B19-80D0-C629F15DCB0B}" type="parTrans" cxnId="{743936C9-2D94-4A81-9257-687951B58C3D}">
      <dgm:prSet/>
      <dgm:spPr/>
      <dgm:t>
        <a:bodyPr/>
        <a:lstStyle/>
        <a:p>
          <a:endParaRPr lang="en-US"/>
        </a:p>
      </dgm:t>
    </dgm:pt>
    <dgm:pt modelId="{21810C14-4875-4D4B-8E49-46D33136FB8A}" type="sibTrans" cxnId="{743936C9-2D94-4A81-9257-687951B58C3D}">
      <dgm:prSet/>
      <dgm:spPr/>
      <dgm:t>
        <a:bodyPr/>
        <a:lstStyle/>
        <a:p>
          <a:endParaRPr lang="en-US"/>
        </a:p>
      </dgm:t>
    </dgm:pt>
    <dgm:pt modelId="{A0052811-B31F-4D4A-A226-E4B1C9D2C05A}" type="pres">
      <dgm:prSet presAssocID="{886CCBED-0F1A-4694-99F2-C6019696B6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793A89-3940-46DC-8FAA-B953AA942C65}" type="pres">
      <dgm:prSet presAssocID="{73B1D20E-A3BD-4582-8640-01AB3EB2C5FF}" presName="hierRoot1" presStyleCnt="0">
        <dgm:presLayoutVars>
          <dgm:hierBranch val="init"/>
        </dgm:presLayoutVars>
      </dgm:prSet>
      <dgm:spPr/>
    </dgm:pt>
    <dgm:pt modelId="{70B579CA-1089-4576-82AF-8E77DD6EC88C}" type="pres">
      <dgm:prSet presAssocID="{73B1D20E-A3BD-4582-8640-01AB3EB2C5FF}" presName="rootComposite1" presStyleCnt="0"/>
      <dgm:spPr/>
    </dgm:pt>
    <dgm:pt modelId="{51B3AE42-7411-402C-8944-2744DB14E4F4}" type="pres">
      <dgm:prSet presAssocID="{73B1D20E-A3BD-4582-8640-01AB3EB2C5FF}" presName="rootText1" presStyleLbl="node0" presStyleIdx="0" presStyleCnt="1">
        <dgm:presLayoutVars>
          <dgm:chPref val="3"/>
        </dgm:presLayoutVars>
      </dgm:prSet>
      <dgm:spPr/>
    </dgm:pt>
    <dgm:pt modelId="{B4BD1190-ADAE-4479-8CD1-2E446F3F505F}" type="pres">
      <dgm:prSet presAssocID="{73B1D20E-A3BD-4582-8640-01AB3EB2C5FF}" presName="rootConnector1" presStyleLbl="node1" presStyleIdx="0" presStyleCnt="0"/>
      <dgm:spPr/>
    </dgm:pt>
    <dgm:pt modelId="{C4B4A2FF-0944-454A-86C1-4DE1EB7F307A}" type="pres">
      <dgm:prSet presAssocID="{73B1D20E-A3BD-4582-8640-01AB3EB2C5FF}" presName="hierChild2" presStyleCnt="0"/>
      <dgm:spPr/>
    </dgm:pt>
    <dgm:pt modelId="{09674451-C152-4B59-9034-7BA46CB66FE6}" type="pres">
      <dgm:prSet presAssocID="{D0B8A415-363A-4E24-925F-7379D29D0C30}" presName="Name64" presStyleLbl="parChTrans1D2" presStyleIdx="0" presStyleCnt="3"/>
      <dgm:spPr/>
    </dgm:pt>
    <dgm:pt modelId="{9597D0DB-7DFB-4E21-953D-62661FC0CF6F}" type="pres">
      <dgm:prSet presAssocID="{9A5C5698-3F92-41C5-A5D2-F0FA6727985D}" presName="hierRoot2" presStyleCnt="0">
        <dgm:presLayoutVars>
          <dgm:hierBranch val="init"/>
        </dgm:presLayoutVars>
      </dgm:prSet>
      <dgm:spPr/>
    </dgm:pt>
    <dgm:pt modelId="{CE3F4457-C633-4570-BF1D-75822D5F556A}" type="pres">
      <dgm:prSet presAssocID="{9A5C5698-3F92-41C5-A5D2-F0FA6727985D}" presName="rootComposite" presStyleCnt="0"/>
      <dgm:spPr/>
    </dgm:pt>
    <dgm:pt modelId="{E4F2C6FC-0548-4E48-BB94-AB7EE0152765}" type="pres">
      <dgm:prSet presAssocID="{9A5C5698-3F92-41C5-A5D2-F0FA6727985D}" presName="rootText" presStyleLbl="node2" presStyleIdx="0" presStyleCnt="3">
        <dgm:presLayoutVars>
          <dgm:chPref val="3"/>
        </dgm:presLayoutVars>
      </dgm:prSet>
      <dgm:spPr/>
    </dgm:pt>
    <dgm:pt modelId="{C45E0986-3CB1-431E-8223-0485E053AA49}" type="pres">
      <dgm:prSet presAssocID="{9A5C5698-3F92-41C5-A5D2-F0FA6727985D}" presName="rootConnector" presStyleLbl="node2" presStyleIdx="0" presStyleCnt="3"/>
      <dgm:spPr/>
    </dgm:pt>
    <dgm:pt modelId="{BE198187-841D-467B-AC84-65A67CF3F45F}" type="pres">
      <dgm:prSet presAssocID="{9A5C5698-3F92-41C5-A5D2-F0FA6727985D}" presName="hierChild4" presStyleCnt="0"/>
      <dgm:spPr/>
    </dgm:pt>
    <dgm:pt modelId="{74C9D000-873C-4C3C-BF76-050B7A2051F4}" type="pres">
      <dgm:prSet presAssocID="{9A5C5698-3F92-41C5-A5D2-F0FA6727985D}" presName="hierChild5" presStyleCnt="0"/>
      <dgm:spPr/>
    </dgm:pt>
    <dgm:pt modelId="{647FFCAC-EF42-4E33-AC59-8B5CB4D7AF07}" type="pres">
      <dgm:prSet presAssocID="{2A61D7BD-77C7-419B-9043-33D095D3F394}" presName="Name64" presStyleLbl="parChTrans1D2" presStyleIdx="1" presStyleCnt="3"/>
      <dgm:spPr/>
    </dgm:pt>
    <dgm:pt modelId="{CFB83EF7-AAA3-4D7F-ABE1-FE2B5BCFDFE7}" type="pres">
      <dgm:prSet presAssocID="{76ADDD5A-11AB-4CE7-B608-86A7AAF55C6E}" presName="hierRoot2" presStyleCnt="0">
        <dgm:presLayoutVars>
          <dgm:hierBranch val="init"/>
        </dgm:presLayoutVars>
      </dgm:prSet>
      <dgm:spPr/>
    </dgm:pt>
    <dgm:pt modelId="{C4D741C6-EA03-4DFA-9FB6-B1CA8E10B2B9}" type="pres">
      <dgm:prSet presAssocID="{76ADDD5A-11AB-4CE7-B608-86A7AAF55C6E}" presName="rootComposite" presStyleCnt="0"/>
      <dgm:spPr/>
    </dgm:pt>
    <dgm:pt modelId="{B94C2F5B-73F2-4DA0-BF1C-0174E0005D46}" type="pres">
      <dgm:prSet presAssocID="{76ADDD5A-11AB-4CE7-B608-86A7AAF55C6E}" presName="rootText" presStyleLbl="node2" presStyleIdx="1" presStyleCnt="3">
        <dgm:presLayoutVars>
          <dgm:chPref val="3"/>
        </dgm:presLayoutVars>
      </dgm:prSet>
      <dgm:spPr/>
    </dgm:pt>
    <dgm:pt modelId="{5E24D908-0433-4CE7-BD4E-4D93006F60CB}" type="pres">
      <dgm:prSet presAssocID="{76ADDD5A-11AB-4CE7-B608-86A7AAF55C6E}" presName="rootConnector" presStyleLbl="node2" presStyleIdx="1" presStyleCnt="3"/>
      <dgm:spPr/>
    </dgm:pt>
    <dgm:pt modelId="{B462DEFB-604D-4F7D-A479-962693C96CAB}" type="pres">
      <dgm:prSet presAssocID="{76ADDD5A-11AB-4CE7-B608-86A7AAF55C6E}" presName="hierChild4" presStyleCnt="0"/>
      <dgm:spPr/>
    </dgm:pt>
    <dgm:pt modelId="{A7795004-5662-4CBE-984E-C7F0787F30CA}" type="pres">
      <dgm:prSet presAssocID="{76ADDD5A-11AB-4CE7-B608-86A7AAF55C6E}" presName="hierChild5" presStyleCnt="0"/>
      <dgm:spPr/>
    </dgm:pt>
    <dgm:pt modelId="{86AC4B61-E339-4654-8399-5010A134C012}" type="pres">
      <dgm:prSet presAssocID="{1F819B2D-89A6-4B19-80D0-C629F15DCB0B}" presName="Name64" presStyleLbl="parChTrans1D2" presStyleIdx="2" presStyleCnt="3"/>
      <dgm:spPr/>
    </dgm:pt>
    <dgm:pt modelId="{36440AA8-335A-473C-951E-5E0E818F2B4E}" type="pres">
      <dgm:prSet presAssocID="{40D9687E-CDC3-45EA-8476-E6B68E854C52}" presName="hierRoot2" presStyleCnt="0">
        <dgm:presLayoutVars>
          <dgm:hierBranch val="init"/>
        </dgm:presLayoutVars>
      </dgm:prSet>
      <dgm:spPr/>
    </dgm:pt>
    <dgm:pt modelId="{26119D14-FFE0-47AC-B31F-E6C410E3D706}" type="pres">
      <dgm:prSet presAssocID="{40D9687E-CDC3-45EA-8476-E6B68E854C52}" presName="rootComposite" presStyleCnt="0"/>
      <dgm:spPr/>
    </dgm:pt>
    <dgm:pt modelId="{306C39AB-5406-45A2-BAA5-D6EED83807C5}" type="pres">
      <dgm:prSet presAssocID="{40D9687E-CDC3-45EA-8476-E6B68E854C52}" presName="rootText" presStyleLbl="node2" presStyleIdx="2" presStyleCnt="3">
        <dgm:presLayoutVars>
          <dgm:chPref val="3"/>
        </dgm:presLayoutVars>
      </dgm:prSet>
      <dgm:spPr/>
    </dgm:pt>
    <dgm:pt modelId="{EC020A85-6C2D-4F59-AD6D-E61EC7D58E7C}" type="pres">
      <dgm:prSet presAssocID="{40D9687E-CDC3-45EA-8476-E6B68E854C52}" presName="rootConnector" presStyleLbl="node2" presStyleIdx="2" presStyleCnt="3"/>
      <dgm:spPr/>
    </dgm:pt>
    <dgm:pt modelId="{B8C3C044-C3CB-4276-AF5D-761EE966B45A}" type="pres">
      <dgm:prSet presAssocID="{40D9687E-CDC3-45EA-8476-E6B68E854C52}" presName="hierChild4" presStyleCnt="0"/>
      <dgm:spPr/>
    </dgm:pt>
    <dgm:pt modelId="{13C798B7-F3F8-4D60-A0AD-F10C716D9A75}" type="pres">
      <dgm:prSet presAssocID="{40D9687E-CDC3-45EA-8476-E6B68E854C52}" presName="hierChild5" presStyleCnt="0"/>
      <dgm:spPr/>
    </dgm:pt>
    <dgm:pt modelId="{DB948D05-A99D-42DE-A3C3-6AA4A754B233}" type="pres">
      <dgm:prSet presAssocID="{73B1D20E-A3BD-4582-8640-01AB3EB2C5FF}" presName="hierChild3" presStyleCnt="0"/>
      <dgm:spPr/>
    </dgm:pt>
  </dgm:ptLst>
  <dgm:cxnLst>
    <dgm:cxn modelId="{6EA32825-6C48-4F0F-9CC9-556F48DA04D7}" type="presOf" srcId="{D0B8A415-363A-4E24-925F-7379D29D0C30}" destId="{09674451-C152-4B59-9034-7BA46CB66FE6}" srcOrd="0" destOrd="0" presId="urn:microsoft.com/office/officeart/2009/3/layout/HorizontalOrganizationChart"/>
    <dgm:cxn modelId="{E87F5A29-4ADB-4263-9AD4-D579824F9D6D}" type="presOf" srcId="{886CCBED-0F1A-4694-99F2-C6019696B62C}" destId="{A0052811-B31F-4D4A-A226-E4B1C9D2C05A}" srcOrd="0" destOrd="0" presId="urn:microsoft.com/office/officeart/2009/3/layout/HorizontalOrganizationChart"/>
    <dgm:cxn modelId="{B7D8BC29-70AF-4BF1-A1B1-9EE53271DD7A}" type="presOf" srcId="{40D9687E-CDC3-45EA-8476-E6B68E854C52}" destId="{306C39AB-5406-45A2-BAA5-D6EED83807C5}" srcOrd="0" destOrd="0" presId="urn:microsoft.com/office/officeart/2009/3/layout/HorizontalOrganizationChart"/>
    <dgm:cxn modelId="{F0795931-8FCF-491B-B8B2-C5796EA16748}" type="presOf" srcId="{1F819B2D-89A6-4B19-80D0-C629F15DCB0B}" destId="{86AC4B61-E339-4654-8399-5010A134C012}" srcOrd="0" destOrd="0" presId="urn:microsoft.com/office/officeart/2009/3/layout/HorizontalOrganizationChart"/>
    <dgm:cxn modelId="{FE498967-3C8B-4C03-8C7D-C700DD1E8349}" type="presOf" srcId="{2A61D7BD-77C7-419B-9043-33D095D3F394}" destId="{647FFCAC-EF42-4E33-AC59-8B5CB4D7AF07}" srcOrd="0" destOrd="0" presId="urn:microsoft.com/office/officeart/2009/3/layout/HorizontalOrganizationChart"/>
    <dgm:cxn modelId="{1D022568-78F4-4BCF-A5D6-0EB9CA7818B0}" type="presOf" srcId="{9A5C5698-3F92-41C5-A5D2-F0FA6727985D}" destId="{E4F2C6FC-0548-4E48-BB94-AB7EE0152765}" srcOrd="0" destOrd="0" presId="urn:microsoft.com/office/officeart/2009/3/layout/HorizontalOrganizationChart"/>
    <dgm:cxn modelId="{3503CE49-106A-43AB-BE9D-1EECB19B5825}" srcId="{73B1D20E-A3BD-4582-8640-01AB3EB2C5FF}" destId="{9A5C5698-3F92-41C5-A5D2-F0FA6727985D}" srcOrd="0" destOrd="0" parTransId="{D0B8A415-363A-4E24-925F-7379D29D0C30}" sibTransId="{E1E519FC-A9FE-4F0E-8C14-67237D0F669E}"/>
    <dgm:cxn modelId="{62CDA681-3C22-4955-AADA-BB698EC7B6CE}" srcId="{73B1D20E-A3BD-4582-8640-01AB3EB2C5FF}" destId="{76ADDD5A-11AB-4CE7-B608-86A7AAF55C6E}" srcOrd="1" destOrd="0" parTransId="{2A61D7BD-77C7-419B-9043-33D095D3F394}" sibTransId="{F818BEF0-F6B8-4B73-AF29-D8D7F9064942}"/>
    <dgm:cxn modelId="{C9CB259F-4D2B-427F-8DAA-2BCB899737FF}" type="presOf" srcId="{9A5C5698-3F92-41C5-A5D2-F0FA6727985D}" destId="{C45E0986-3CB1-431E-8223-0485E053AA49}" srcOrd="1" destOrd="0" presId="urn:microsoft.com/office/officeart/2009/3/layout/HorizontalOrganizationChart"/>
    <dgm:cxn modelId="{D12B5CA4-7DFC-44CB-AA79-EECAC24CEEAE}" type="presOf" srcId="{76ADDD5A-11AB-4CE7-B608-86A7AAF55C6E}" destId="{B94C2F5B-73F2-4DA0-BF1C-0174E0005D46}" srcOrd="0" destOrd="0" presId="urn:microsoft.com/office/officeart/2009/3/layout/HorizontalOrganizationChart"/>
    <dgm:cxn modelId="{95F041A7-F26A-4066-ADCA-C46D465E0397}" srcId="{886CCBED-0F1A-4694-99F2-C6019696B62C}" destId="{73B1D20E-A3BD-4582-8640-01AB3EB2C5FF}" srcOrd="0" destOrd="0" parTransId="{8474BD7F-13D2-4269-9B3F-B5F22CFF5ADA}" sibTransId="{59789FA4-545D-4929-82E8-0605554E08A5}"/>
    <dgm:cxn modelId="{49829CA9-8B6D-4D80-BBFB-A736DA1803D5}" type="presOf" srcId="{73B1D20E-A3BD-4582-8640-01AB3EB2C5FF}" destId="{51B3AE42-7411-402C-8944-2744DB14E4F4}" srcOrd="0" destOrd="0" presId="urn:microsoft.com/office/officeart/2009/3/layout/HorizontalOrganizationChart"/>
    <dgm:cxn modelId="{047644B4-532E-4909-9DEE-D0401B6BC2F2}" type="presOf" srcId="{40D9687E-CDC3-45EA-8476-E6B68E854C52}" destId="{EC020A85-6C2D-4F59-AD6D-E61EC7D58E7C}" srcOrd="1" destOrd="0" presId="urn:microsoft.com/office/officeart/2009/3/layout/HorizontalOrganizationChart"/>
    <dgm:cxn modelId="{4C6346C3-B1B4-4647-8C71-4F5BBD2A0C94}" type="presOf" srcId="{76ADDD5A-11AB-4CE7-B608-86A7AAF55C6E}" destId="{5E24D908-0433-4CE7-BD4E-4D93006F60CB}" srcOrd="1" destOrd="0" presId="urn:microsoft.com/office/officeart/2009/3/layout/HorizontalOrganizationChart"/>
    <dgm:cxn modelId="{743936C9-2D94-4A81-9257-687951B58C3D}" srcId="{73B1D20E-A3BD-4582-8640-01AB3EB2C5FF}" destId="{40D9687E-CDC3-45EA-8476-E6B68E854C52}" srcOrd="2" destOrd="0" parTransId="{1F819B2D-89A6-4B19-80D0-C629F15DCB0B}" sibTransId="{21810C14-4875-4D4B-8E49-46D33136FB8A}"/>
    <dgm:cxn modelId="{584656E7-DE58-4AC7-AB89-B5224C6CA1D3}" type="presOf" srcId="{73B1D20E-A3BD-4582-8640-01AB3EB2C5FF}" destId="{B4BD1190-ADAE-4479-8CD1-2E446F3F505F}" srcOrd="1" destOrd="0" presId="urn:microsoft.com/office/officeart/2009/3/layout/HorizontalOrganizationChart"/>
    <dgm:cxn modelId="{1B442254-C8FB-4999-BF9F-1FBC342E825C}" type="presParOf" srcId="{A0052811-B31F-4D4A-A226-E4B1C9D2C05A}" destId="{1C793A89-3940-46DC-8FAA-B953AA942C65}" srcOrd="0" destOrd="0" presId="urn:microsoft.com/office/officeart/2009/3/layout/HorizontalOrganizationChart"/>
    <dgm:cxn modelId="{F771D3CB-4CFD-45B6-85DF-EE6872CC20AB}" type="presParOf" srcId="{1C793A89-3940-46DC-8FAA-B953AA942C65}" destId="{70B579CA-1089-4576-82AF-8E77DD6EC88C}" srcOrd="0" destOrd="0" presId="urn:microsoft.com/office/officeart/2009/3/layout/HorizontalOrganizationChart"/>
    <dgm:cxn modelId="{2D324FD2-FFFF-4A85-B3C1-3E0F31B0616C}" type="presParOf" srcId="{70B579CA-1089-4576-82AF-8E77DD6EC88C}" destId="{51B3AE42-7411-402C-8944-2744DB14E4F4}" srcOrd="0" destOrd="0" presId="urn:microsoft.com/office/officeart/2009/3/layout/HorizontalOrganizationChart"/>
    <dgm:cxn modelId="{6881AD46-B53B-41A3-A13F-1FEC20F75ADD}" type="presParOf" srcId="{70B579CA-1089-4576-82AF-8E77DD6EC88C}" destId="{B4BD1190-ADAE-4479-8CD1-2E446F3F505F}" srcOrd="1" destOrd="0" presId="urn:microsoft.com/office/officeart/2009/3/layout/HorizontalOrganizationChart"/>
    <dgm:cxn modelId="{3B6BF8AA-8452-4A97-88B2-E5EAC5386CE3}" type="presParOf" srcId="{1C793A89-3940-46DC-8FAA-B953AA942C65}" destId="{C4B4A2FF-0944-454A-86C1-4DE1EB7F307A}" srcOrd="1" destOrd="0" presId="urn:microsoft.com/office/officeart/2009/3/layout/HorizontalOrganizationChart"/>
    <dgm:cxn modelId="{FE48FDCB-A23B-43E2-A75E-038197E823E0}" type="presParOf" srcId="{C4B4A2FF-0944-454A-86C1-4DE1EB7F307A}" destId="{09674451-C152-4B59-9034-7BA46CB66FE6}" srcOrd="0" destOrd="0" presId="urn:microsoft.com/office/officeart/2009/3/layout/HorizontalOrganizationChart"/>
    <dgm:cxn modelId="{8F41A030-10E0-430A-889E-DFE2EEE8775B}" type="presParOf" srcId="{C4B4A2FF-0944-454A-86C1-4DE1EB7F307A}" destId="{9597D0DB-7DFB-4E21-953D-62661FC0CF6F}" srcOrd="1" destOrd="0" presId="urn:microsoft.com/office/officeart/2009/3/layout/HorizontalOrganizationChart"/>
    <dgm:cxn modelId="{0FD5FE62-E56F-4330-93E0-83FCCCE9CEE6}" type="presParOf" srcId="{9597D0DB-7DFB-4E21-953D-62661FC0CF6F}" destId="{CE3F4457-C633-4570-BF1D-75822D5F556A}" srcOrd="0" destOrd="0" presId="urn:microsoft.com/office/officeart/2009/3/layout/HorizontalOrganizationChart"/>
    <dgm:cxn modelId="{5DA4B345-3A8C-4477-93DC-847A99DCE393}" type="presParOf" srcId="{CE3F4457-C633-4570-BF1D-75822D5F556A}" destId="{E4F2C6FC-0548-4E48-BB94-AB7EE0152765}" srcOrd="0" destOrd="0" presId="urn:microsoft.com/office/officeart/2009/3/layout/HorizontalOrganizationChart"/>
    <dgm:cxn modelId="{FBBA3E0D-F92B-4D10-B61A-5D7A85E3A247}" type="presParOf" srcId="{CE3F4457-C633-4570-BF1D-75822D5F556A}" destId="{C45E0986-3CB1-431E-8223-0485E053AA49}" srcOrd="1" destOrd="0" presId="urn:microsoft.com/office/officeart/2009/3/layout/HorizontalOrganizationChart"/>
    <dgm:cxn modelId="{1F9065DD-D2F0-489D-B7FD-7B637EBCE8FE}" type="presParOf" srcId="{9597D0DB-7DFB-4E21-953D-62661FC0CF6F}" destId="{BE198187-841D-467B-AC84-65A67CF3F45F}" srcOrd="1" destOrd="0" presId="urn:microsoft.com/office/officeart/2009/3/layout/HorizontalOrganizationChart"/>
    <dgm:cxn modelId="{1E68720F-BCCD-4FAE-B279-CF2E251D52A7}" type="presParOf" srcId="{9597D0DB-7DFB-4E21-953D-62661FC0CF6F}" destId="{74C9D000-873C-4C3C-BF76-050B7A2051F4}" srcOrd="2" destOrd="0" presId="urn:microsoft.com/office/officeart/2009/3/layout/HorizontalOrganizationChart"/>
    <dgm:cxn modelId="{500CA1EF-8B04-4017-884F-FEF83C65F434}" type="presParOf" srcId="{C4B4A2FF-0944-454A-86C1-4DE1EB7F307A}" destId="{647FFCAC-EF42-4E33-AC59-8B5CB4D7AF07}" srcOrd="2" destOrd="0" presId="urn:microsoft.com/office/officeart/2009/3/layout/HorizontalOrganizationChart"/>
    <dgm:cxn modelId="{E4B35896-C852-4290-A4CB-DCB3F28E93AB}" type="presParOf" srcId="{C4B4A2FF-0944-454A-86C1-4DE1EB7F307A}" destId="{CFB83EF7-AAA3-4D7F-ABE1-FE2B5BCFDFE7}" srcOrd="3" destOrd="0" presId="urn:microsoft.com/office/officeart/2009/3/layout/HorizontalOrganizationChart"/>
    <dgm:cxn modelId="{F950C54D-7483-421B-99FD-C365A803CB95}" type="presParOf" srcId="{CFB83EF7-AAA3-4D7F-ABE1-FE2B5BCFDFE7}" destId="{C4D741C6-EA03-4DFA-9FB6-B1CA8E10B2B9}" srcOrd="0" destOrd="0" presId="urn:microsoft.com/office/officeart/2009/3/layout/HorizontalOrganizationChart"/>
    <dgm:cxn modelId="{F3503758-47BF-4D2D-B288-9F16609EBF5F}" type="presParOf" srcId="{C4D741C6-EA03-4DFA-9FB6-B1CA8E10B2B9}" destId="{B94C2F5B-73F2-4DA0-BF1C-0174E0005D46}" srcOrd="0" destOrd="0" presId="urn:microsoft.com/office/officeart/2009/3/layout/HorizontalOrganizationChart"/>
    <dgm:cxn modelId="{E0B44935-D613-4E32-AE1D-C24902B04BAC}" type="presParOf" srcId="{C4D741C6-EA03-4DFA-9FB6-B1CA8E10B2B9}" destId="{5E24D908-0433-4CE7-BD4E-4D93006F60CB}" srcOrd="1" destOrd="0" presId="urn:microsoft.com/office/officeart/2009/3/layout/HorizontalOrganizationChart"/>
    <dgm:cxn modelId="{AED56AD2-FA79-4209-B1D4-0C17026612F8}" type="presParOf" srcId="{CFB83EF7-AAA3-4D7F-ABE1-FE2B5BCFDFE7}" destId="{B462DEFB-604D-4F7D-A479-962693C96CAB}" srcOrd="1" destOrd="0" presId="urn:microsoft.com/office/officeart/2009/3/layout/HorizontalOrganizationChart"/>
    <dgm:cxn modelId="{92D6B9D3-4933-4E8E-A790-6B9C13C806BD}" type="presParOf" srcId="{CFB83EF7-AAA3-4D7F-ABE1-FE2B5BCFDFE7}" destId="{A7795004-5662-4CBE-984E-C7F0787F30CA}" srcOrd="2" destOrd="0" presId="urn:microsoft.com/office/officeart/2009/3/layout/HorizontalOrganizationChart"/>
    <dgm:cxn modelId="{9679C577-68E2-4B39-857C-CCFB8F6CF03F}" type="presParOf" srcId="{C4B4A2FF-0944-454A-86C1-4DE1EB7F307A}" destId="{86AC4B61-E339-4654-8399-5010A134C012}" srcOrd="4" destOrd="0" presId="urn:microsoft.com/office/officeart/2009/3/layout/HorizontalOrganizationChart"/>
    <dgm:cxn modelId="{17B5DFC8-7E9F-4AA5-88AB-64F3C53C85F1}" type="presParOf" srcId="{C4B4A2FF-0944-454A-86C1-4DE1EB7F307A}" destId="{36440AA8-335A-473C-951E-5E0E818F2B4E}" srcOrd="5" destOrd="0" presId="urn:microsoft.com/office/officeart/2009/3/layout/HorizontalOrganizationChart"/>
    <dgm:cxn modelId="{8F194EF0-EE9F-4A00-935C-39B5A1D90EDE}" type="presParOf" srcId="{36440AA8-335A-473C-951E-5E0E818F2B4E}" destId="{26119D14-FFE0-47AC-B31F-E6C410E3D706}" srcOrd="0" destOrd="0" presId="urn:microsoft.com/office/officeart/2009/3/layout/HorizontalOrganizationChart"/>
    <dgm:cxn modelId="{AC509A25-54A4-4799-9B8A-9F6F39851271}" type="presParOf" srcId="{26119D14-FFE0-47AC-B31F-E6C410E3D706}" destId="{306C39AB-5406-45A2-BAA5-D6EED83807C5}" srcOrd="0" destOrd="0" presId="urn:microsoft.com/office/officeart/2009/3/layout/HorizontalOrganizationChart"/>
    <dgm:cxn modelId="{01EE591E-3140-4AA1-8F86-85DCC0ED9951}" type="presParOf" srcId="{26119D14-FFE0-47AC-B31F-E6C410E3D706}" destId="{EC020A85-6C2D-4F59-AD6D-E61EC7D58E7C}" srcOrd="1" destOrd="0" presId="urn:microsoft.com/office/officeart/2009/3/layout/HorizontalOrganizationChart"/>
    <dgm:cxn modelId="{DA0BBEF4-493F-4E30-8011-342492B76A85}" type="presParOf" srcId="{36440AA8-335A-473C-951E-5E0E818F2B4E}" destId="{B8C3C044-C3CB-4276-AF5D-761EE966B45A}" srcOrd="1" destOrd="0" presId="urn:microsoft.com/office/officeart/2009/3/layout/HorizontalOrganizationChart"/>
    <dgm:cxn modelId="{646C7F8E-D679-4F8A-A06B-3B0D4B94AE84}" type="presParOf" srcId="{36440AA8-335A-473C-951E-5E0E818F2B4E}" destId="{13C798B7-F3F8-4D60-A0AD-F10C716D9A75}" srcOrd="2" destOrd="0" presId="urn:microsoft.com/office/officeart/2009/3/layout/HorizontalOrganizationChart"/>
    <dgm:cxn modelId="{1BDEB0EB-BFD2-4B38-BB81-9C7B5D0B50A2}" type="presParOf" srcId="{1C793A89-3940-46DC-8FAA-B953AA942C65}" destId="{DB948D05-A99D-42DE-A3C3-6AA4A754B23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C4B61-E339-4654-8399-5010A134C012}">
      <dsp:nvSpPr>
        <dsp:cNvPr id="0" name=""/>
        <dsp:cNvSpPr/>
      </dsp:nvSpPr>
      <dsp:spPr>
        <a:xfrm>
          <a:off x="1923588" y="2460625"/>
          <a:ext cx="384304" cy="826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152" y="0"/>
              </a:lnTo>
              <a:lnTo>
                <a:pt x="192152" y="826254"/>
              </a:lnTo>
              <a:lnTo>
                <a:pt x="384304" y="82625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FFCAC-EF42-4E33-AC59-8B5CB4D7AF07}">
      <dsp:nvSpPr>
        <dsp:cNvPr id="0" name=""/>
        <dsp:cNvSpPr/>
      </dsp:nvSpPr>
      <dsp:spPr>
        <a:xfrm>
          <a:off x="1923588" y="2414905"/>
          <a:ext cx="384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4304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4451-C152-4B59-9034-7BA46CB66FE6}">
      <dsp:nvSpPr>
        <dsp:cNvPr id="0" name=""/>
        <dsp:cNvSpPr/>
      </dsp:nvSpPr>
      <dsp:spPr>
        <a:xfrm>
          <a:off x="1923588" y="1634370"/>
          <a:ext cx="384304" cy="826254"/>
        </a:xfrm>
        <a:custGeom>
          <a:avLst/>
          <a:gdLst/>
          <a:ahLst/>
          <a:cxnLst/>
          <a:rect l="0" t="0" r="0" b="0"/>
          <a:pathLst>
            <a:path>
              <a:moveTo>
                <a:pt x="0" y="826254"/>
              </a:moveTo>
              <a:lnTo>
                <a:pt x="192152" y="826254"/>
              </a:lnTo>
              <a:lnTo>
                <a:pt x="192152" y="0"/>
              </a:lnTo>
              <a:lnTo>
                <a:pt x="384304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AE42-7411-402C-8944-2744DB14E4F4}">
      <dsp:nvSpPr>
        <dsp:cNvPr id="0" name=""/>
        <dsp:cNvSpPr/>
      </dsp:nvSpPr>
      <dsp:spPr>
        <a:xfrm>
          <a:off x="2066" y="2167592"/>
          <a:ext cx="1921522" cy="5860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Для обозначения :</a:t>
          </a:r>
          <a:endParaRPr lang="en-US" sz="1000" kern="1200"/>
        </a:p>
      </dsp:txBody>
      <dsp:txXfrm>
        <a:off x="2066" y="2167592"/>
        <a:ext cx="1921522" cy="586064"/>
      </dsp:txXfrm>
    </dsp:sp>
    <dsp:sp modelId="{E4F2C6FC-0548-4E48-BB94-AB7EE0152765}">
      <dsp:nvSpPr>
        <dsp:cNvPr id="0" name=""/>
        <dsp:cNvSpPr/>
      </dsp:nvSpPr>
      <dsp:spPr>
        <a:xfrm>
          <a:off x="2307892" y="1341338"/>
          <a:ext cx="1921522" cy="5860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законченного действия в прошлом в неустановленное время,</a:t>
          </a:r>
          <a:endParaRPr lang="en-US" sz="1000" kern="1200"/>
        </a:p>
      </dsp:txBody>
      <dsp:txXfrm>
        <a:off x="2307892" y="1341338"/>
        <a:ext cx="1921522" cy="586064"/>
      </dsp:txXfrm>
    </dsp:sp>
    <dsp:sp modelId="{B94C2F5B-73F2-4DA0-BF1C-0174E0005D46}">
      <dsp:nvSpPr>
        <dsp:cNvPr id="0" name=""/>
        <dsp:cNvSpPr/>
      </dsp:nvSpPr>
      <dsp:spPr>
        <a:xfrm>
          <a:off x="2307892" y="2167592"/>
          <a:ext cx="1921522" cy="5860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действия, произошедшего в прошлом, но имеющего видимый результат в настоящем,</a:t>
          </a:r>
          <a:endParaRPr lang="en-US" sz="1000" kern="1200"/>
        </a:p>
      </dsp:txBody>
      <dsp:txXfrm>
        <a:off x="2307892" y="2167592"/>
        <a:ext cx="1921522" cy="586064"/>
      </dsp:txXfrm>
    </dsp:sp>
    <dsp:sp modelId="{306C39AB-5406-45A2-BAA5-D6EED83807C5}">
      <dsp:nvSpPr>
        <dsp:cNvPr id="0" name=""/>
        <dsp:cNvSpPr/>
      </dsp:nvSpPr>
      <dsp:spPr>
        <a:xfrm>
          <a:off x="2307892" y="2993847"/>
          <a:ext cx="1921522" cy="5860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о недавно завершенных действиях, результат которых мы видим в настоящем.</a:t>
          </a:r>
          <a:endParaRPr lang="en-US" sz="1000" kern="1200"/>
        </a:p>
      </dsp:txBody>
      <dsp:txXfrm>
        <a:off x="2307892" y="2993847"/>
        <a:ext cx="1921522" cy="58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2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1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33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0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71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0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16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4F5AB5-AB65-4180-B56B-1F341C5185B3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B09AD3-90E9-4347-9EC9-E8726538E0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38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>PRESENT PERFECT TENSE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 презентацию</a:t>
            </a:r>
          </a:p>
          <a:p>
            <a:r>
              <a:rPr lang="ru-RU" dirty="0"/>
              <a:t>Ученик 8-А класса</a:t>
            </a:r>
          </a:p>
          <a:p>
            <a:r>
              <a:rPr lang="ru-RU" dirty="0" err="1"/>
              <a:t>Монин</a:t>
            </a:r>
            <a:r>
              <a:rPr lang="ru-RU" dirty="0"/>
              <a:t> Игорь</a:t>
            </a:r>
          </a:p>
        </p:txBody>
      </p:sp>
    </p:spTree>
    <p:extLst>
      <p:ext uri="{BB962C8B-B14F-4D97-AF65-F5344CB8AC3E}">
        <p14:creationId xmlns:p14="http://schemas.microsoft.com/office/powerpoint/2010/main" val="3351709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ru-RU" sz="2400">
                <a:solidFill>
                  <a:srgbClr val="FFFFFF"/>
                </a:solidFill>
              </a:rPr>
              <a:t>УПОТРЕБЛЯЕТСЯ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8653EDE-30DD-49E4-ACC0-B7D23D5C4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33369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962192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ru-RU" sz="3400">
                <a:solidFill>
                  <a:srgbClr val="FFFFFF"/>
                </a:solidFill>
              </a:rPr>
              <a:t>УКАЗАТЕЛИ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en-US"/>
              <a:t> already (</a:t>
            </a:r>
            <a:r>
              <a:rPr lang="ru-RU"/>
              <a:t>уже)</a:t>
            </a:r>
            <a:endParaRPr lang="en-US"/>
          </a:p>
          <a:p>
            <a:r>
              <a:rPr lang="en-US"/>
              <a:t> just</a:t>
            </a:r>
            <a:r>
              <a:rPr lang="ru-RU"/>
              <a:t> (только что)</a:t>
            </a:r>
            <a:endParaRPr lang="en-US"/>
          </a:p>
          <a:p>
            <a:r>
              <a:rPr lang="en-US"/>
              <a:t> yet</a:t>
            </a:r>
            <a:r>
              <a:rPr lang="ru-RU"/>
              <a:t> (еще не)</a:t>
            </a:r>
            <a:endParaRPr lang="en-US"/>
          </a:p>
          <a:p>
            <a:r>
              <a:rPr lang="en-US"/>
              <a:t> ever</a:t>
            </a:r>
            <a:r>
              <a:rPr lang="ru-RU"/>
              <a:t> (когда-нибудь)</a:t>
            </a:r>
            <a:endParaRPr lang="en-US"/>
          </a:p>
          <a:p>
            <a:r>
              <a:rPr lang="en-US"/>
              <a:t> never</a:t>
            </a:r>
            <a:r>
              <a:rPr lang="ru-RU"/>
              <a:t> (никогда)</a:t>
            </a:r>
            <a:endParaRPr lang="en-US"/>
          </a:p>
          <a:p>
            <a:r>
              <a:rPr lang="en-US"/>
              <a:t> today</a:t>
            </a:r>
            <a:r>
              <a:rPr lang="ru-RU"/>
              <a:t> (сегодня)</a:t>
            </a:r>
            <a:endParaRPr lang="en-US"/>
          </a:p>
          <a:p>
            <a:r>
              <a:rPr lang="en-US"/>
              <a:t> this week (month)</a:t>
            </a:r>
            <a:r>
              <a:rPr lang="ru-RU"/>
              <a:t> (на этой неделе)</a:t>
            </a:r>
            <a:endParaRPr lang="en-US"/>
          </a:p>
          <a:p>
            <a:r>
              <a:rPr lang="en-US"/>
              <a:t> recently</a:t>
            </a:r>
            <a:r>
              <a:rPr lang="ru-RU"/>
              <a:t> (недавно)</a:t>
            </a:r>
            <a:endParaRPr lang="en-US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3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ru-RU" sz="2800">
                <a:solidFill>
                  <a:srgbClr val="FFFFFF"/>
                </a:solidFill>
              </a:rPr>
              <a:t>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endParaRPr lang="ru-RU"/>
          </a:p>
          <a:p>
            <a:pPr marL="0" indent="0">
              <a:buNone/>
            </a:pPr>
            <a:r>
              <a:rPr lang="en-US"/>
              <a:t>     </a:t>
            </a:r>
            <a:r>
              <a:rPr lang="ru-RU"/>
              <a:t>Глагол </a:t>
            </a:r>
            <a:r>
              <a:rPr lang="en-US"/>
              <a:t>“have”</a:t>
            </a:r>
            <a:r>
              <a:rPr lang="ru-RU"/>
              <a:t>( </a:t>
            </a:r>
            <a:r>
              <a:rPr lang="en-US"/>
              <a:t>has)</a:t>
            </a:r>
            <a:r>
              <a:rPr lang="ru-RU"/>
              <a:t> +</a:t>
            </a:r>
          </a:p>
          <a:p>
            <a:pPr marL="0" indent="0">
              <a:buNone/>
            </a:pPr>
            <a:r>
              <a:rPr lang="ru-RU"/>
              <a:t>     3-я форма смыслового</a:t>
            </a:r>
            <a:endParaRPr lang="en-US"/>
          </a:p>
          <a:p>
            <a:pPr marL="0" indent="0">
              <a:buNone/>
            </a:pPr>
            <a:r>
              <a:rPr lang="en-US"/>
              <a:t>     </a:t>
            </a:r>
            <a:r>
              <a:rPr lang="ru-RU"/>
              <a:t>глагола.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0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Утвердительное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en-US"/>
              <a:t>I have seen this film.</a:t>
            </a:r>
            <a:r>
              <a:rPr lang="ru-RU"/>
              <a:t> </a:t>
            </a:r>
          </a:p>
          <a:p>
            <a:pPr marL="0" indent="0">
              <a:buNone/>
            </a:pPr>
            <a:r>
              <a:rPr lang="ru-RU"/>
              <a:t>          ( Я видел этот фильм.)</a:t>
            </a:r>
          </a:p>
          <a:p>
            <a:endParaRPr lang="ru-RU"/>
          </a:p>
          <a:p>
            <a:r>
              <a:rPr lang="en-US"/>
              <a:t>Natasha has been to the USA twice. </a:t>
            </a:r>
            <a:endParaRPr lang="ru-RU"/>
          </a:p>
          <a:p>
            <a:pPr marL="0" indent="0">
              <a:buNone/>
            </a:pPr>
            <a:r>
              <a:rPr lang="ru-RU"/>
              <a:t>    (Наташа дважды бывала в  США.)</a:t>
            </a:r>
            <a:endParaRPr lang="en-US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1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ru-RU" sz="2100">
                <a:solidFill>
                  <a:srgbClr val="FFFFFF"/>
                </a:solidFill>
              </a:rPr>
              <a:t>Отрицательные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endParaRPr lang="ru-RU"/>
          </a:p>
          <a:p>
            <a:pPr marL="0" indent="0">
              <a:buNone/>
            </a:pPr>
            <a:r>
              <a:rPr lang="ru-RU"/>
              <a:t>  </a:t>
            </a:r>
            <a:r>
              <a:rPr lang="en-US"/>
              <a:t>I have not( haven’t) finished my</a:t>
            </a:r>
            <a:endParaRPr lang="ru-RU"/>
          </a:p>
          <a:p>
            <a:pPr marL="0" indent="0">
              <a:buNone/>
            </a:pPr>
            <a:r>
              <a:rPr lang="ru-RU"/>
              <a:t>      </a:t>
            </a:r>
            <a:r>
              <a:rPr lang="en-US"/>
              <a:t>breakfast yet.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en-US"/>
              <a:t> </a:t>
            </a:r>
            <a:r>
              <a:rPr lang="ru-RU"/>
              <a:t> Я еще не закончил завтракать.</a:t>
            </a:r>
          </a:p>
        </p:txBody>
      </p:sp>
    </p:spTree>
    <p:extLst>
      <p:ext uri="{BB962C8B-B14F-4D97-AF65-F5344CB8AC3E}">
        <p14:creationId xmlns:p14="http://schemas.microsoft.com/office/powerpoint/2010/main" val="382819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ru-RU" sz="2100">
                <a:solidFill>
                  <a:srgbClr val="FFFFFF"/>
                </a:solidFill>
              </a:rPr>
              <a:t>Вопросительные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en-US"/>
              <a:t>Have you finished shopping already?</a:t>
            </a:r>
          </a:p>
          <a:p>
            <a:r>
              <a:rPr lang="en-US"/>
              <a:t> Yes, I have.</a:t>
            </a:r>
          </a:p>
          <a:p>
            <a:r>
              <a:rPr lang="en-US"/>
              <a:t> No, I haven’t.</a:t>
            </a:r>
          </a:p>
          <a:p>
            <a:endParaRPr lang="en-US"/>
          </a:p>
          <a:p>
            <a:r>
              <a:rPr lang="en-US"/>
              <a:t>Has he join the drama club yet?</a:t>
            </a:r>
          </a:p>
          <a:p>
            <a:r>
              <a:rPr lang="en-US"/>
              <a:t> Yes, he has.</a:t>
            </a:r>
          </a:p>
          <a:p>
            <a:r>
              <a:rPr lang="en-US"/>
              <a:t> No, he hasn’t</a:t>
            </a:r>
          </a:p>
          <a:p>
            <a:endParaRPr lang="en-US"/>
          </a:p>
          <a:p>
            <a:endParaRPr lang="en-US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7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Интеграл</vt:lpstr>
      <vt:lpstr>PRESENT PERFECT TENSE</vt:lpstr>
      <vt:lpstr>УПОТРЕБЛЯЕТСЯ</vt:lpstr>
      <vt:lpstr>УКАЗАТЕЛИ ВРЕМЕНИ</vt:lpstr>
      <vt:lpstr>Образование</vt:lpstr>
      <vt:lpstr>Утвердительное предложение</vt:lpstr>
      <vt:lpstr>Отрицательные предложения</vt:lpstr>
      <vt:lpstr>Вопросительные предложения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</dc:title>
  <dc:creator>Igor Monin</dc:creator>
  <cp:lastModifiedBy>Igor Monin</cp:lastModifiedBy>
  <cp:revision>1</cp:revision>
  <dcterms:created xsi:type="dcterms:W3CDTF">2018-11-11T12:12:56Z</dcterms:created>
  <dcterms:modified xsi:type="dcterms:W3CDTF">2018-11-11T12:14:35Z</dcterms:modified>
</cp:coreProperties>
</file>